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4"/>
  </p:sldMasterIdLst>
  <p:notesMasterIdLst>
    <p:notesMasterId r:id="rId19"/>
  </p:notesMasterIdLst>
  <p:handoutMasterIdLst>
    <p:handoutMasterId r:id="rId20"/>
  </p:handoutMasterIdLst>
  <p:sldIdLst>
    <p:sldId id="897" r:id="rId5"/>
    <p:sldId id="902" r:id="rId6"/>
    <p:sldId id="900" r:id="rId7"/>
    <p:sldId id="867" r:id="rId8"/>
    <p:sldId id="899" r:id="rId9"/>
    <p:sldId id="285" r:id="rId10"/>
    <p:sldId id="903" r:id="rId11"/>
    <p:sldId id="907" r:id="rId12"/>
    <p:sldId id="846" r:id="rId13"/>
    <p:sldId id="904" r:id="rId14"/>
    <p:sldId id="286" r:id="rId15"/>
    <p:sldId id="891" r:id="rId16"/>
    <p:sldId id="906" r:id="rId17"/>
    <p:sldId id="258" r:id="rId1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0" userDrawn="1">
          <p15:clr>
            <a:srgbClr val="A4A3A4"/>
          </p15:clr>
        </p15:guide>
        <p15:guide id="2" orient="horz" pos="1272" userDrawn="1">
          <p15:clr>
            <a:srgbClr val="A4A3A4"/>
          </p15:clr>
        </p15:guide>
        <p15:guide id="3" orient="horz" pos="715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orient="horz" pos="3944" userDrawn="1">
          <p15:clr>
            <a:srgbClr val="A4A3A4"/>
          </p15:clr>
        </p15:guide>
        <p15:guide id="6" pos="428" userDrawn="1">
          <p15:clr>
            <a:srgbClr val="A4A3A4"/>
          </p15:clr>
        </p15:guide>
        <p15:guide id="7" pos="7224" userDrawn="1">
          <p15:clr>
            <a:srgbClr val="A4A3A4"/>
          </p15:clr>
        </p15:guide>
        <p15:guide id="8" pos="909" userDrawn="1">
          <p15:clr>
            <a:srgbClr val="A4A3A4"/>
          </p15:clr>
        </p15:guide>
        <p15:guide id="9" pos="3688" userDrawn="1">
          <p15:clr>
            <a:srgbClr val="A4A3A4"/>
          </p15:clr>
        </p15:guide>
        <p15:guide id="10" pos="39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C0AA45-9204-5B6E-7580-1901BFE1F496}" name="Markéta Burešová" initials="MB" userId="S::52196@muni.cz::302db711-e26f-4f74-8a2b-188236d6a205" providerId="AD"/>
  <p188:author id="{D2933A6E-6CC6-AD20-A87C-88905969CAE0}" name="Radka Mrázková" initials="RM" userId="S::402076@muni.cz::8434eca7-10b7-44fd-81e9-42a1a6dd62b3" providerId="AD"/>
  <p188:author id="{9196539B-D2D6-06E8-0096-B15BE8799350}" name="Ivana Jašková" initials="IJ" userId="S::16790@muni.cz::82c73716-bbdd-456f-8a37-02d8359d274d" providerId="AD"/>
  <p188:author id="{827356C5-4198-EBDC-39DD-CB598F3F1AA0}" name="Markéta Vejrostová" initials="MV" userId="S::7948@muni.cz::53c6ef22-18d1-494a-8623-388160a9e405" providerId="AD"/>
  <p188:author id="{29A73DE3-7773-4335-BCC4-08DC25BB3FB2}" name="Lukáš Palko" initials="LP" userId="S::243442@muni.cz::79488a90-0d3f-4c73-a613-03268d7b9e6e" providerId="AD"/>
  <p188:author id="{460BD9EF-BBB3-FC12-58A0-1529FADBB80E}" name="Luděk Bláha" initials="LB" userId="S::15473@muni.cz::42617b0c-9dcc-4722-9496-b145964575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DC"/>
    <a:srgbClr val="FFFFFF"/>
    <a:srgbClr val="DDD4DD"/>
    <a:srgbClr val="E08C34"/>
    <a:srgbClr val="E3A35D"/>
    <a:srgbClr val="E7E7FF"/>
    <a:srgbClr val="F7F7FF"/>
    <a:srgbClr val="D9D9FF"/>
    <a:srgbClr val="F3F3FF"/>
    <a:srgbClr val="9B9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F2E701-83F2-45DE-BF0F-F519F8FCD276}" v="14" dt="2026-09-24T14:33:07.9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1120"/>
        <p:guide orient="horz" pos="1272"/>
        <p:guide orient="horz" pos="715"/>
        <p:guide orient="horz" pos="3861"/>
        <p:guide orient="horz" pos="3944"/>
        <p:guide pos="428"/>
        <p:guide pos="7224"/>
        <p:guide pos="909"/>
        <p:guide pos="3688"/>
        <p:guide pos="39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a Jašková" userId="82c73716-bbdd-456f-8a37-02d8359d274d" providerId="ADAL" clId="{AA47F0C2-2974-4899-BF6F-320101255910}"/>
    <pc:docChg chg="undo custSel addSld delSld modSld sldOrd">
      <pc:chgData name="Ivana Jašková" userId="82c73716-bbdd-456f-8a37-02d8359d274d" providerId="ADAL" clId="{AA47F0C2-2974-4899-BF6F-320101255910}" dt="2026-09-24T14:34:45.063" v="4110" actId="1035"/>
      <pc:docMkLst>
        <pc:docMk/>
      </pc:docMkLst>
      <pc:sldChg chg="delSp mod">
        <pc:chgData name="Ivana Jašková" userId="82c73716-bbdd-456f-8a37-02d8359d274d" providerId="ADAL" clId="{AA47F0C2-2974-4899-BF6F-320101255910}" dt="2026-09-22T08:39:49.860" v="3721" actId="478"/>
        <pc:sldMkLst>
          <pc:docMk/>
          <pc:sldMk cId="2963932878" sldId="258"/>
        </pc:sldMkLst>
      </pc:sldChg>
      <pc:sldChg chg="addSp delSp modSp mod modAnim">
        <pc:chgData name="Ivana Jašková" userId="82c73716-bbdd-456f-8a37-02d8359d274d" providerId="ADAL" clId="{AA47F0C2-2974-4899-BF6F-320101255910}" dt="2026-09-21T20:55:33.786" v="2339" actId="6549"/>
        <pc:sldMkLst>
          <pc:docMk/>
          <pc:sldMk cId="2196887723" sldId="285"/>
        </pc:sldMkLst>
        <pc:spChg chg="mod">
          <ac:chgData name="Ivana Jašková" userId="82c73716-bbdd-456f-8a37-02d8359d274d" providerId="ADAL" clId="{AA47F0C2-2974-4899-BF6F-320101255910}" dt="2026-09-21T20:55:33.786" v="2339" actId="6549"/>
          <ac:spMkLst>
            <pc:docMk/>
            <pc:sldMk cId="2196887723" sldId="285"/>
            <ac:spMk id="4" creationId="{9F4C1176-64D2-4D47-B556-A1BF28FBEE2F}"/>
          </ac:spMkLst>
        </pc:spChg>
        <pc:spChg chg="mod">
          <ac:chgData name="Ivana Jašková" userId="82c73716-bbdd-456f-8a37-02d8359d274d" providerId="ADAL" clId="{AA47F0C2-2974-4899-BF6F-320101255910}" dt="2026-09-21T20:41:09.583" v="2224" actId="948"/>
          <ac:spMkLst>
            <pc:docMk/>
            <pc:sldMk cId="2196887723" sldId="285"/>
            <ac:spMk id="6" creationId="{DFBC297E-E96A-FA4A-EBEF-E3A73FB8637C}"/>
          </ac:spMkLst>
        </pc:spChg>
        <pc:spChg chg="add mod topLvl">
          <ac:chgData name="Ivana Jašková" userId="82c73716-bbdd-456f-8a37-02d8359d274d" providerId="ADAL" clId="{AA47F0C2-2974-4899-BF6F-320101255910}" dt="2026-09-21T14:40:05.659" v="1793" actId="165"/>
          <ac:spMkLst>
            <pc:docMk/>
            <pc:sldMk cId="2196887723" sldId="285"/>
            <ac:spMk id="11" creationId="{B8C2B39B-8C23-27A4-589C-BD9A07D01F66}"/>
          </ac:spMkLst>
        </pc:spChg>
        <pc:spChg chg="add mod topLvl">
          <ac:chgData name="Ivana Jašková" userId="82c73716-bbdd-456f-8a37-02d8359d274d" providerId="ADAL" clId="{AA47F0C2-2974-4899-BF6F-320101255910}" dt="2026-09-21T20:37:31.529" v="2203" actId="1076"/>
          <ac:spMkLst>
            <pc:docMk/>
            <pc:sldMk cId="2196887723" sldId="285"/>
            <ac:spMk id="13" creationId="{1481AFAF-EE61-903D-73D3-79126570DC6F}"/>
          </ac:spMkLst>
        </pc:spChg>
        <pc:spChg chg="add mod">
          <ac:chgData name="Ivana Jašková" userId="82c73716-bbdd-456f-8a37-02d8359d274d" providerId="ADAL" clId="{AA47F0C2-2974-4899-BF6F-320101255910}" dt="2026-09-21T20:55:18.228" v="2332" actId="207"/>
          <ac:spMkLst>
            <pc:docMk/>
            <pc:sldMk cId="2196887723" sldId="285"/>
            <ac:spMk id="21" creationId="{632A5C5E-09C6-464E-0C89-E4B0D4F68CFA}"/>
          </ac:spMkLst>
        </pc:spChg>
        <pc:spChg chg="add mod">
          <ac:chgData name="Ivana Jašková" userId="82c73716-bbdd-456f-8a37-02d8359d274d" providerId="ADAL" clId="{AA47F0C2-2974-4899-BF6F-320101255910}" dt="2026-09-21T20:37:34.554" v="2204" actId="14100"/>
          <ac:spMkLst>
            <pc:docMk/>
            <pc:sldMk cId="2196887723" sldId="285"/>
            <ac:spMk id="23" creationId="{4959165F-B9C7-2425-7441-B739E7E3F93D}"/>
          </ac:spMkLst>
        </pc:spChg>
        <pc:spChg chg="add mod">
          <ac:chgData name="Ivana Jašková" userId="82c73716-bbdd-456f-8a37-02d8359d274d" providerId="ADAL" clId="{AA47F0C2-2974-4899-BF6F-320101255910}" dt="2026-09-21T20:42:17.772" v="2235" actId="14100"/>
          <ac:spMkLst>
            <pc:docMk/>
            <pc:sldMk cId="2196887723" sldId="285"/>
            <ac:spMk id="25" creationId="{D613B23D-A6F4-B804-B6D5-91511FA0F156}"/>
          </ac:spMkLst>
        </pc:spChg>
        <pc:spChg chg="add mod">
          <ac:chgData name="Ivana Jašková" userId="82c73716-bbdd-456f-8a37-02d8359d274d" providerId="ADAL" clId="{AA47F0C2-2974-4899-BF6F-320101255910}" dt="2026-09-21T14:39:07.782" v="1787" actId="20577"/>
          <ac:spMkLst>
            <pc:docMk/>
            <pc:sldMk cId="2196887723" sldId="285"/>
            <ac:spMk id="27" creationId="{03E8D2D0-67CF-E13B-CACA-92A6CC96E568}"/>
          </ac:spMkLst>
        </pc:spChg>
        <pc:picChg chg="add mod">
          <ac:chgData name="Ivana Jašková" userId="82c73716-bbdd-456f-8a37-02d8359d274d" providerId="ADAL" clId="{AA47F0C2-2974-4899-BF6F-320101255910}" dt="2026-09-21T20:42:29.468" v="2237" actId="1076"/>
          <ac:picMkLst>
            <pc:docMk/>
            <pc:sldMk cId="2196887723" sldId="285"/>
            <ac:picMk id="17" creationId="{049BB4AC-2A92-95BC-AF14-DBA4CADBF379}"/>
          </ac:picMkLst>
        </pc:picChg>
        <pc:cxnChg chg="add mod topLvl">
          <ac:chgData name="Ivana Jašková" userId="82c73716-bbdd-456f-8a37-02d8359d274d" providerId="ADAL" clId="{AA47F0C2-2974-4899-BF6F-320101255910}" dt="2026-09-21T20:37:26.487" v="2202" actId="14100"/>
          <ac:cxnSpMkLst>
            <pc:docMk/>
            <pc:sldMk cId="2196887723" sldId="285"/>
            <ac:cxnSpMk id="10" creationId="{710FA2AD-AD01-A98C-5FA6-F06CE1398A90}"/>
          </ac:cxnSpMkLst>
        </pc:cxnChg>
      </pc:sldChg>
      <pc:sldChg chg="addSp delSp modSp mod ord">
        <pc:chgData name="Ivana Jašková" userId="82c73716-bbdd-456f-8a37-02d8359d274d" providerId="ADAL" clId="{AA47F0C2-2974-4899-BF6F-320101255910}" dt="2026-09-22T05:22:59.754" v="3539" actId="1076"/>
        <pc:sldMkLst>
          <pc:docMk/>
          <pc:sldMk cId="1863824198" sldId="286"/>
        </pc:sldMkLst>
        <pc:spChg chg="mod">
          <ac:chgData name="Ivana Jašková" userId="82c73716-bbdd-456f-8a37-02d8359d274d" providerId="ADAL" clId="{AA47F0C2-2974-4899-BF6F-320101255910}" dt="2026-09-21T21:32:43.682" v="3243" actId="5793"/>
          <ac:spMkLst>
            <pc:docMk/>
            <pc:sldMk cId="1863824198" sldId="286"/>
            <ac:spMk id="4" creationId="{9F4C1176-64D2-4D47-B556-A1BF28FBEE2F}"/>
          </ac:spMkLst>
        </pc:spChg>
        <pc:spChg chg="mod">
          <ac:chgData name="Ivana Jašková" userId="82c73716-bbdd-456f-8a37-02d8359d274d" providerId="ADAL" clId="{AA47F0C2-2974-4899-BF6F-320101255910}" dt="2026-09-21T21:33:31.651" v="3267" actId="3626"/>
          <ac:spMkLst>
            <pc:docMk/>
            <pc:sldMk cId="1863824198" sldId="286"/>
            <ac:spMk id="6" creationId="{DFBC297E-E96A-FA4A-EBEF-E3A73FB8637C}"/>
          </ac:spMkLst>
        </pc:spChg>
        <pc:picChg chg="mod">
          <ac:chgData name="Ivana Jašková" userId="82c73716-bbdd-456f-8a37-02d8359d274d" providerId="ADAL" clId="{AA47F0C2-2974-4899-BF6F-320101255910}" dt="2026-09-21T21:33:58.318" v="3276" actId="1076"/>
          <ac:picMkLst>
            <pc:docMk/>
            <pc:sldMk cId="1863824198" sldId="286"/>
            <ac:picMk id="3" creationId="{57F47719-2173-4059-ACCC-8D01BF820EC2}"/>
          </ac:picMkLst>
        </pc:picChg>
        <pc:picChg chg="mod">
          <ac:chgData name="Ivana Jašková" userId="82c73716-bbdd-456f-8a37-02d8359d274d" providerId="ADAL" clId="{AA47F0C2-2974-4899-BF6F-320101255910}" dt="2026-09-21T21:33:41.517" v="3269" actId="14100"/>
          <ac:picMkLst>
            <pc:docMk/>
            <pc:sldMk cId="1863824198" sldId="286"/>
            <ac:picMk id="5" creationId="{DD246993-DE32-704D-E3C6-0681C5F5AC8D}"/>
          </ac:picMkLst>
        </pc:picChg>
        <pc:picChg chg="add mod">
          <ac:chgData name="Ivana Jašková" userId="82c73716-bbdd-456f-8a37-02d8359d274d" providerId="ADAL" clId="{AA47F0C2-2974-4899-BF6F-320101255910}" dt="2026-09-21T21:34:45.721" v="3280" actId="1076"/>
          <ac:picMkLst>
            <pc:docMk/>
            <pc:sldMk cId="1863824198" sldId="286"/>
            <ac:picMk id="9" creationId="{2977D1E4-C095-9FE7-4361-9F1EB642B71F}"/>
          </ac:picMkLst>
        </pc:picChg>
        <pc:picChg chg="add mod">
          <ac:chgData name="Ivana Jašková" userId="82c73716-bbdd-456f-8a37-02d8359d274d" providerId="ADAL" clId="{AA47F0C2-2974-4899-BF6F-320101255910}" dt="2026-09-22T05:22:59.754" v="3539" actId="1076"/>
          <ac:picMkLst>
            <pc:docMk/>
            <pc:sldMk cId="1863824198" sldId="286"/>
            <ac:picMk id="10" creationId="{E20B0A3C-8612-99BB-4B8B-B47E558D6C44}"/>
          </ac:picMkLst>
        </pc:picChg>
        <pc:picChg chg="mod">
          <ac:chgData name="Ivana Jašková" userId="82c73716-bbdd-456f-8a37-02d8359d274d" providerId="ADAL" clId="{AA47F0C2-2974-4899-BF6F-320101255910}" dt="2026-09-21T21:33:52.106" v="3273" actId="14100"/>
          <ac:picMkLst>
            <pc:docMk/>
            <pc:sldMk cId="1863824198" sldId="286"/>
            <ac:picMk id="1036" creationId="{5B81784B-3294-EC91-C58D-52BA8CB1F145}"/>
          </ac:picMkLst>
        </pc:picChg>
        <pc:picChg chg="mod">
          <ac:chgData name="Ivana Jašková" userId="82c73716-bbdd-456f-8a37-02d8359d274d" providerId="ADAL" clId="{AA47F0C2-2974-4899-BF6F-320101255910}" dt="2026-09-21T21:33:47.359" v="3271" actId="14100"/>
          <ac:picMkLst>
            <pc:docMk/>
            <pc:sldMk cId="1863824198" sldId="286"/>
            <ac:picMk id="1038" creationId="{7B65F574-ED39-049E-9F3D-457F9733FAE6}"/>
          </ac:picMkLst>
        </pc:picChg>
      </pc:sldChg>
      <pc:sldChg chg="addSp delSp modSp mod">
        <pc:chgData name="Ivana Jašková" userId="82c73716-bbdd-456f-8a37-02d8359d274d" providerId="ADAL" clId="{AA47F0C2-2974-4899-BF6F-320101255910}" dt="2026-09-22T07:49:03.629" v="3653" actId="404"/>
        <pc:sldMkLst>
          <pc:docMk/>
          <pc:sldMk cId="762284555" sldId="846"/>
        </pc:sldMkLst>
        <pc:spChg chg="mod">
          <ac:chgData name="Ivana Jašková" userId="82c73716-bbdd-456f-8a37-02d8359d274d" providerId="ADAL" clId="{AA47F0C2-2974-4899-BF6F-320101255910}" dt="2026-09-21T21:02:38.444" v="2377"/>
          <ac:spMkLst>
            <pc:docMk/>
            <pc:sldMk cId="762284555" sldId="846"/>
            <ac:spMk id="4" creationId="{0AE3FEBE-23AC-9A3C-9161-0B98CC0A3B57}"/>
          </ac:spMkLst>
        </pc:spChg>
        <pc:spChg chg="mod">
          <ac:chgData name="Ivana Jašková" userId="82c73716-bbdd-456f-8a37-02d8359d274d" providerId="ADAL" clId="{AA47F0C2-2974-4899-BF6F-320101255910}" dt="2026-09-22T07:49:03.629" v="3653" actId="404"/>
          <ac:spMkLst>
            <pc:docMk/>
            <pc:sldMk cId="762284555" sldId="846"/>
            <ac:spMk id="5" creationId="{2A1502F6-CE0B-54AA-DB00-803E038AC69F}"/>
          </ac:spMkLst>
        </pc:spChg>
        <pc:spChg chg="add mod">
          <ac:chgData name="Ivana Jašková" userId="82c73716-bbdd-456f-8a37-02d8359d274d" providerId="ADAL" clId="{AA47F0C2-2974-4899-BF6F-320101255910}" dt="2026-09-21T21:03:34.753" v="2404" actId="20577"/>
          <ac:spMkLst>
            <pc:docMk/>
            <pc:sldMk cId="762284555" sldId="846"/>
            <ac:spMk id="7" creationId="{1B98F090-6AC5-D9DB-BA07-71982CE13BF0}"/>
          </ac:spMkLst>
        </pc:spChg>
        <pc:picChg chg="add mod">
          <ac:chgData name="Ivana Jašková" userId="82c73716-bbdd-456f-8a37-02d8359d274d" providerId="ADAL" clId="{AA47F0C2-2974-4899-BF6F-320101255910}" dt="2026-09-21T21:49:33.974" v="3531" actId="1076"/>
          <ac:picMkLst>
            <pc:docMk/>
            <pc:sldMk cId="762284555" sldId="846"/>
            <ac:picMk id="11" creationId="{64D783B8-714C-BA4F-99B6-7D2585612F42}"/>
          </ac:picMkLst>
        </pc:picChg>
      </pc:sldChg>
      <pc:sldChg chg="addSp delSp modSp mod">
        <pc:chgData name="Ivana Jašková" userId="82c73716-bbdd-456f-8a37-02d8359d274d" providerId="ADAL" clId="{AA47F0C2-2974-4899-BF6F-320101255910}" dt="2026-09-21T20:33:16.652" v="2166" actId="404"/>
        <pc:sldMkLst>
          <pc:docMk/>
          <pc:sldMk cId="2958275424" sldId="867"/>
        </pc:sldMkLst>
        <pc:spChg chg="mod">
          <ac:chgData name="Ivana Jašková" userId="82c73716-bbdd-456f-8a37-02d8359d274d" providerId="ADAL" clId="{AA47F0C2-2974-4899-BF6F-320101255910}" dt="2026-09-21T14:04:12.008" v="995" actId="20577"/>
          <ac:spMkLst>
            <pc:docMk/>
            <pc:sldMk cId="2958275424" sldId="867"/>
            <ac:spMk id="4" creationId="{CB18C43D-B8E1-38D2-518B-490B90231567}"/>
          </ac:spMkLst>
        </pc:spChg>
        <pc:spChg chg="add mod">
          <ac:chgData name="Ivana Jašková" userId="82c73716-bbdd-456f-8a37-02d8359d274d" providerId="ADAL" clId="{AA47F0C2-2974-4899-BF6F-320101255910}" dt="2026-09-21T20:33:16.652" v="2166" actId="404"/>
          <ac:spMkLst>
            <pc:docMk/>
            <pc:sldMk cId="2958275424" sldId="867"/>
            <ac:spMk id="8" creationId="{8F1485D9-4D9E-8772-9B77-ED90510DBBB5}"/>
          </ac:spMkLst>
        </pc:spChg>
        <pc:spChg chg="add mod">
          <ac:chgData name="Ivana Jašková" userId="82c73716-bbdd-456f-8a37-02d8359d274d" providerId="ADAL" clId="{AA47F0C2-2974-4899-BF6F-320101255910}" dt="2026-09-21T20:30:42.591" v="2144" actId="164"/>
          <ac:spMkLst>
            <pc:docMk/>
            <pc:sldMk cId="2958275424" sldId="867"/>
            <ac:spMk id="10" creationId="{4DB42A7F-C115-5FD1-EB01-3EE2A6924E0D}"/>
          </ac:spMkLst>
        </pc:spChg>
        <pc:spChg chg="add mod">
          <ac:chgData name="Ivana Jašková" userId="82c73716-bbdd-456f-8a37-02d8359d274d" providerId="ADAL" clId="{AA47F0C2-2974-4899-BF6F-320101255910}" dt="2026-09-21T20:30:42.591" v="2144" actId="164"/>
          <ac:spMkLst>
            <pc:docMk/>
            <pc:sldMk cId="2958275424" sldId="867"/>
            <ac:spMk id="12" creationId="{7F7B7B83-14C4-199A-91DC-55D450151487}"/>
          </ac:spMkLst>
        </pc:spChg>
        <pc:spChg chg="add mod">
          <ac:chgData name="Ivana Jašková" userId="82c73716-bbdd-456f-8a37-02d8359d274d" providerId="ADAL" clId="{AA47F0C2-2974-4899-BF6F-320101255910}" dt="2026-09-21T20:30:42.591" v="2144" actId="164"/>
          <ac:spMkLst>
            <pc:docMk/>
            <pc:sldMk cId="2958275424" sldId="867"/>
            <ac:spMk id="14" creationId="{8536AEFE-8684-0EEC-5596-793E1F704F57}"/>
          </ac:spMkLst>
        </pc:spChg>
        <pc:spChg chg="add mod">
          <ac:chgData name="Ivana Jašková" userId="82c73716-bbdd-456f-8a37-02d8359d274d" providerId="ADAL" clId="{AA47F0C2-2974-4899-BF6F-320101255910}" dt="2026-09-21T20:30:42.591" v="2144" actId="164"/>
          <ac:spMkLst>
            <pc:docMk/>
            <pc:sldMk cId="2958275424" sldId="867"/>
            <ac:spMk id="16" creationId="{D6AFA29C-0AF6-CB43-6F65-4D758E982A98}"/>
          </ac:spMkLst>
        </pc:spChg>
        <pc:spChg chg="add mod">
          <ac:chgData name="Ivana Jašková" userId="82c73716-bbdd-456f-8a37-02d8359d274d" providerId="ADAL" clId="{AA47F0C2-2974-4899-BF6F-320101255910}" dt="2026-09-21T20:30:42.591" v="2144" actId="164"/>
          <ac:spMkLst>
            <pc:docMk/>
            <pc:sldMk cId="2958275424" sldId="867"/>
            <ac:spMk id="18" creationId="{2D82BA6A-E4B5-4C23-0D47-C755F8546DEA}"/>
          </ac:spMkLst>
        </pc:spChg>
        <pc:spChg chg="add mod">
          <ac:chgData name="Ivana Jašková" userId="82c73716-bbdd-456f-8a37-02d8359d274d" providerId="ADAL" clId="{AA47F0C2-2974-4899-BF6F-320101255910}" dt="2026-09-21T20:30:42.591" v="2144" actId="164"/>
          <ac:spMkLst>
            <pc:docMk/>
            <pc:sldMk cId="2958275424" sldId="867"/>
            <ac:spMk id="20" creationId="{167F7946-3FFA-BBAD-EB31-F34F7A571387}"/>
          </ac:spMkLst>
        </pc:spChg>
        <pc:spChg chg="add mod">
          <ac:chgData name="Ivana Jašková" userId="82c73716-bbdd-456f-8a37-02d8359d274d" providerId="ADAL" clId="{AA47F0C2-2974-4899-BF6F-320101255910}" dt="2026-09-21T20:30:42.591" v="2144" actId="164"/>
          <ac:spMkLst>
            <pc:docMk/>
            <pc:sldMk cId="2958275424" sldId="867"/>
            <ac:spMk id="22" creationId="{44FF7CF2-29B3-DF72-14F5-6310AC2BBFA1}"/>
          </ac:spMkLst>
        </pc:spChg>
        <pc:spChg chg="add mod">
          <ac:chgData name="Ivana Jašková" userId="82c73716-bbdd-456f-8a37-02d8359d274d" providerId="ADAL" clId="{AA47F0C2-2974-4899-BF6F-320101255910}" dt="2026-09-21T20:30:42.591" v="2144" actId="164"/>
          <ac:spMkLst>
            <pc:docMk/>
            <pc:sldMk cId="2958275424" sldId="867"/>
            <ac:spMk id="26" creationId="{60DCC3AD-C6AA-028A-2259-7BBA73281113}"/>
          </ac:spMkLst>
        </pc:spChg>
        <pc:spChg chg="add mod">
          <ac:chgData name="Ivana Jašková" userId="82c73716-bbdd-456f-8a37-02d8359d274d" providerId="ADAL" clId="{AA47F0C2-2974-4899-BF6F-320101255910}" dt="2026-09-21T14:38:25.235" v="1755" actId="1035"/>
          <ac:spMkLst>
            <pc:docMk/>
            <pc:sldMk cId="2958275424" sldId="867"/>
            <ac:spMk id="28" creationId="{136449EE-A0CC-9521-6A81-DF6128F3C2C6}"/>
          </ac:spMkLst>
        </pc:spChg>
        <pc:grpChg chg="add mod">
          <ac:chgData name="Ivana Jašková" userId="82c73716-bbdd-456f-8a37-02d8359d274d" providerId="ADAL" clId="{AA47F0C2-2974-4899-BF6F-320101255910}" dt="2026-09-21T20:30:55.630" v="2146" actId="1076"/>
          <ac:grpSpMkLst>
            <pc:docMk/>
            <pc:sldMk cId="2958275424" sldId="867"/>
            <ac:grpSpMk id="5" creationId="{E8FA3323-C088-64C1-DEED-4DF30F447390}"/>
          </ac:grpSpMkLst>
        </pc:grpChg>
        <pc:picChg chg="add mod">
          <ac:chgData name="Ivana Jašková" userId="82c73716-bbdd-456f-8a37-02d8359d274d" providerId="ADAL" clId="{AA47F0C2-2974-4899-BF6F-320101255910}" dt="2026-09-21T14:11:42.041" v="1131" actId="1076"/>
          <ac:picMkLst>
            <pc:docMk/>
            <pc:sldMk cId="2958275424" sldId="867"/>
            <ac:picMk id="24" creationId="{425C6127-A6B1-313A-08BE-963808EC34AB}"/>
          </ac:picMkLst>
        </pc:picChg>
      </pc:sldChg>
      <pc:sldChg chg="addSp delSp modSp add del mod modAnim modNotesTx">
        <pc:chgData name="Ivana Jašková" userId="82c73716-bbdd-456f-8a37-02d8359d274d" providerId="ADAL" clId="{AA47F0C2-2974-4899-BF6F-320101255910}" dt="2026-09-22T08:17:22.048" v="3718" actId="6549"/>
        <pc:sldMkLst>
          <pc:docMk/>
          <pc:sldMk cId="987137601" sldId="891"/>
        </pc:sldMkLst>
        <pc:spChg chg="mod">
          <ac:chgData name="Ivana Jašková" userId="82c73716-bbdd-456f-8a37-02d8359d274d" providerId="ADAL" clId="{AA47F0C2-2974-4899-BF6F-320101255910}" dt="2026-09-21T21:44:44.835" v="3496" actId="20577"/>
          <ac:spMkLst>
            <pc:docMk/>
            <pc:sldMk cId="987137601" sldId="891"/>
            <ac:spMk id="4" creationId="{6D3DAA0E-1C40-D44E-F12A-0AD1AA4716B2}"/>
          </ac:spMkLst>
        </pc:spChg>
        <pc:spChg chg="mod">
          <ac:chgData name="Ivana Jašková" userId="82c73716-bbdd-456f-8a37-02d8359d274d" providerId="ADAL" clId="{AA47F0C2-2974-4899-BF6F-320101255910}" dt="2026-09-22T08:15:05.863" v="3676" actId="1076"/>
          <ac:spMkLst>
            <pc:docMk/>
            <pc:sldMk cId="987137601" sldId="891"/>
            <ac:spMk id="7" creationId="{262B9887-BF39-DF98-2BA2-50FFD305E826}"/>
          </ac:spMkLst>
        </pc:spChg>
        <pc:spChg chg="add mod">
          <ac:chgData name="Ivana Jašková" userId="82c73716-bbdd-456f-8a37-02d8359d274d" providerId="ADAL" clId="{AA47F0C2-2974-4899-BF6F-320101255910}" dt="2026-09-22T08:16:50.677" v="3713" actId="1076"/>
          <ac:spMkLst>
            <pc:docMk/>
            <pc:sldMk cId="987137601" sldId="891"/>
            <ac:spMk id="8" creationId="{3443EC09-00B9-D4F5-6B99-9BC74B1A1225}"/>
          </ac:spMkLst>
        </pc:spChg>
        <pc:spChg chg="add mod">
          <ac:chgData name="Ivana Jašková" userId="82c73716-bbdd-456f-8a37-02d8359d274d" providerId="ADAL" clId="{AA47F0C2-2974-4899-BF6F-320101255910}" dt="2026-09-21T21:38:23.873" v="3297" actId="20577"/>
          <ac:spMkLst>
            <pc:docMk/>
            <pc:sldMk cId="987137601" sldId="891"/>
            <ac:spMk id="9" creationId="{8CED3F31-0DA7-6103-94FF-39BE9A1C53D3}"/>
          </ac:spMkLst>
        </pc:spChg>
        <pc:picChg chg="add mod">
          <ac:chgData name="Ivana Jašková" userId="82c73716-bbdd-456f-8a37-02d8359d274d" providerId="ADAL" clId="{AA47F0C2-2974-4899-BF6F-320101255910}" dt="2026-09-22T08:16:59.603" v="3716" actId="1076"/>
          <ac:picMkLst>
            <pc:docMk/>
            <pc:sldMk cId="987137601" sldId="891"/>
            <ac:picMk id="10" creationId="{BD2B50E4-4F38-7858-9202-E3C8BC3552B1}"/>
          </ac:picMkLst>
        </pc:picChg>
      </pc:sldChg>
      <pc:sldChg chg="addSp delSp modSp mod">
        <pc:chgData name="Ivana Jašková" userId="82c73716-bbdd-456f-8a37-02d8359d274d" providerId="ADAL" clId="{AA47F0C2-2974-4899-BF6F-320101255910}" dt="2026-09-22T07:48:25.357" v="3650" actId="14100"/>
        <pc:sldMkLst>
          <pc:docMk/>
          <pc:sldMk cId="2407555289" sldId="897"/>
        </pc:sldMkLst>
        <pc:picChg chg="add mod">
          <ac:chgData name="Ivana Jašková" userId="82c73716-bbdd-456f-8a37-02d8359d274d" providerId="ADAL" clId="{AA47F0C2-2974-4899-BF6F-320101255910}" dt="2026-09-22T07:48:25.357" v="3650" actId="14100"/>
          <ac:picMkLst>
            <pc:docMk/>
            <pc:sldMk cId="2407555289" sldId="897"/>
            <ac:picMk id="3" creationId="{19EE565B-F4A4-DC15-D192-6C82A745D045}"/>
          </ac:picMkLst>
        </pc:picChg>
      </pc:sldChg>
      <pc:sldChg chg="addSp delSp modSp add del mod">
        <pc:chgData name="Ivana Jašková" userId="82c73716-bbdd-456f-8a37-02d8359d274d" providerId="ADAL" clId="{AA47F0C2-2974-4899-BF6F-320101255910}" dt="2026-09-21T14:38:48.820" v="1773" actId="20577"/>
        <pc:sldMkLst>
          <pc:docMk/>
          <pc:sldMk cId="2972683746" sldId="899"/>
        </pc:sldMkLst>
        <pc:spChg chg="mod">
          <ac:chgData name="Ivana Jašková" userId="82c73716-bbdd-456f-8a37-02d8359d274d" providerId="ADAL" clId="{AA47F0C2-2974-4899-BF6F-320101255910}" dt="2026-09-21T13:44:07.602" v="679"/>
          <ac:spMkLst>
            <pc:docMk/>
            <pc:sldMk cId="2972683746" sldId="899"/>
            <ac:spMk id="4" creationId="{B911D75F-20E7-0107-BD6C-431D31B39674}"/>
          </ac:spMkLst>
        </pc:spChg>
        <pc:spChg chg="mod">
          <ac:chgData name="Ivana Jašková" userId="82c73716-bbdd-456f-8a37-02d8359d274d" providerId="ADAL" clId="{AA47F0C2-2974-4899-BF6F-320101255910}" dt="2026-09-21T14:18:57.954" v="1196" actId="14100"/>
          <ac:spMkLst>
            <pc:docMk/>
            <pc:sldMk cId="2972683746" sldId="899"/>
            <ac:spMk id="5" creationId="{0FEC149E-0B87-DDE7-4995-123CEE43C8A2}"/>
          </ac:spMkLst>
        </pc:spChg>
        <pc:spChg chg="add mod">
          <ac:chgData name="Ivana Jašková" userId="82c73716-bbdd-456f-8a37-02d8359d274d" providerId="ADAL" clId="{AA47F0C2-2974-4899-BF6F-320101255910}" dt="2026-09-21T14:18:37.132" v="1192" actId="688"/>
          <ac:spMkLst>
            <pc:docMk/>
            <pc:sldMk cId="2972683746" sldId="899"/>
            <ac:spMk id="13" creationId="{3BFF13FA-2581-5DC6-0564-A9C35F4327D4}"/>
          </ac:spMkLst>
        </pc:spChg>
        <pc:spChg chg="add mod">
          <ac:chgData name="Ivana Jašková" userId="82c73716-bbdd-456f-8a37-02d8359d274d" providerId="ADAL" clId="{AA47F0C2-2974-4899-BF6F-320101255910}" dt="2026-09-21T14:38:48.820" v="1773" actId="20577"/>
          <ac:spMkLst>
            <pc:docMk/>
            <pc:sldMk cId="2972683746" sldId="899"/>
            <ac:spMk id="15" creationId="{122722D7-7E37-3304-A15E-C929E03574BD}"/>
          </ac:spMkLst>
        </pc:spChg>
        <pc:picChg chg="add mod modCrop">
          <ac:chgData name="Ivana Jašková" userId="82c73716-bbdd-456f-8a37-02d8359d274d" providerId="ADAL" clId="{AA47F0C2-2974-4899-BF6F-320101255910}" dt="2026-09-21T14:19:40.507" v="1199" actId="14100"/>
          <ac:picMkLst>
            <pc:docMk/>
            <pc:sldMk cId="2972683746" sldId="899"/>
            <ac:picMk id="10" creationId="{5867B09D-B8EA-3C9D-572A-53EC4C79D1E6}"/>
          </ac:picMkLst>
        </pc:picChg>
        <pc:picChg chg="add mod ord modCrop">
          <ac:chgData name="Ivana Jašková" userId="82c73716-bbdd-456f-8a37-02d8359d274d" providerId="ADAL" clId="{AA47F0C2-2974-4899-BF6F-320101255910}" dt="2026-09-21T14:19:14.211" v="1198" actId="732"/>
          <ac:picMkLst>
            <pc:docMk/>
            <pc:sldMk cId="2972683746" sldId="899"/>
            <ac:picMk id="12" creationId="{F2F768B6-616A-4CD9-F7DF-A94CDE97BC11}"/>
          </ac:picMkLst>
        </pc:picChg>
      </pc:sldChg>
      <pc:sldChg chg="addSp delSp modSp add mod">
        <pc:chgData name="Ivana Jašková" userId="82c73716-bbdd-456f-8a37-02d8359d274d" providerId="ADAL" clId="{AA47F0C2-2974-4899-BF6F-320101255910}" dt="2026-09-21T14:38:14.584" v="1753" actId="1035"/>
        <pc:sldMkLst>
          <pc:docMk/>
          <pc:sldMk cId="3184267130" sldId="900"/>
        </pc:sldMkLst>
        <pc:spChg chg="mod">
          <ac:chgData name="Ivana Jašková" userId="82c73716-bbdd-456f-8a37-02d8359d274d" providerId="ADAL" clId="{AA47F0C2-2974-4899-BF6F-320101255910}" dt="2026-09-21T13:33:46.108" v="536" actId="20577"/>
          <ac:spMkLst>
            <pc:docMk/>
            <pc:sldMk cId="3184267130" sldId="900"/>
            <ac:spMk id="4" creationId="{454F44FD-5C95-6FC3-BB40-14913826811B}"/>
          </ac:spMkLst>
        </pc:spChg>
        <pc:spChg chg="add mod">
          <ac:chgData name="Ivana Jašková" userId="82c73716-bbdd-456f-8a37-02d8359d274d" providerId="ADAL" clId="{AA47F0C2-2974-4899-BF6F-320101255910}" dt="2026-09-21T13:39:38.339" v="590" actId="164"/>
          <ac:spMkLst>
            <pc:docMk/>
            <pc:sldMk cId="3184267130" sldId="900"/>
            <ac:spMk id="6" creationId="{D6FD047C-4CE0-8B68-9CEE-03D4261369F3}"/>
          </ac:spMkLst>
        </pc:spChg>
        <pc:spChg chg="mod">
          <ac:chgData name="Ivana Jašková" userId="82c73716-bbdd-456f-8a37-02d8359d274d" providerId="ADAL" clId="{AA47F0C2-2974-4899-BF6F-320101255910}" dt="2026-09-21T13:39:38.339" v="590" actId="164"/>
          <ac:spMkLst>
            <pc:docMk/>
            <pc:sldMk cId="3184267130" sldId="900"/>
            <ac:spMk id="12" creationId="{0521B076-4B39-305F-36EA-35B7FCCCEE8A}"/>
          </ac:spMkLst>
        </pc:spChg>
        <pc:spChg chg="mod">
          <ac:chgData name="Ivana Jašková" userId="82c73716-bbdd-456f-8a37-02d8359d274d" providerId="ADAL" clId="{AA47F0C2-2974-4899-BF6F-320101255910}" dt="2026-09-21T13:39:38.339" v="590" actId="164"/>
          <ac:spMkLst>
            <pc:docMk/>
            <pc:sldMk cId="3184267130" sldId="900"/>
            <ac:spMk id="14" creationId="{6C5CE630-D569-8E53-45AF-FA616B3572E9}"/>
          </ac:spMkLst>
        </pc:spChg>
        <pc:spChg chg="add mod">
          <ac:chgData name="Ivana Jašková" userId="82c73716-bbdd-456f-8a37-02d8359d274d" providerId="ADAL" clId="{AA47F0C2-2974-4899-BF6F-320101255910}" dt="2026-09-21T13:39:38.339" v="590" actId="164"/>
          <ac:spMkLst>
            <pc:docMk/>
            <pc:sldMk cId="3184267130" sldId="900"/>
            <ac:spMk id="15" creationId="{AD368D03-3308-ED8C-211B-EB4C035403FA}"/>
          </ac:spMkLst>
        </pc:spChg>
        <pc:spChg chg="mod">
          <ac:chgData name="Ivana Jašková" userId="82c73716-bbdd-456f-8a37-02d8359d274d" providerId="ADAL" clId="{AA47F0C2-2974-4899-BF6F-320101255910}" dt="2026-09-21T13:39:38.339" v="590" actId="164"/>
          <ac:spMkLst>
            <pc:docMk/>
            <pc:sldMk cId="3184267130" sldId="900"/>
            <ac:spMk id="16" creationId="{EAC5E090-B455-AD67-8328-EA19528513C3}"/>
          </ac:spMkLst>
        </pc:spChg>
        <pc:spChg chg="mod">
          <ac:chgData name="Ivana Jašková" userId="82c73716-bbdd-456f-8a37-02d8359d274d" providerId="ADAL" clId="{AA47F0C2-2974-4899-BF6F-320101255910}" dt="2026-09-21T13:42:27.614" v="610" actId="20577"/>
          <ac:spMkLst>
            <pc:docMk/>
            <pc:sldMk cId="3184267130" sldId="900"/>
            <ac:spMk id="18" creationId="{FFFB21F3-A41A-2142-DBA7-5792B976A71C}"/>
          </ac:spMkLst>
        </pc:spChg>
        <pc:spChg chg="mod">
          <ac:chgData name="Ivana Jašková" userId="82c73716-bbdd-456f-8a37-02d8359d274d" providerId="ADAL" clId="{AA47F0C2-2974-4899-BF6F-320101255910}" dt="2026-09-21T13:39:38.339" v="590" actId="164"/>
          <ac:spMkLst>
            <pc:docMk/>
            <pc:sldMk cId="3184267130" sldId="900"/>
            <ac:spMk id="20" creationId="{8F289438-8C6A-06C1-99D6-5ED3964CE4B8}"/>
          </ac:spMkLst>
        </pc:spChg>
        <pc:spChg chg="mod">
          <ac:chgData name="Ivana Jašková" userId="82c73716-bbdd-456f-8a37-02d8359d274d" providerId="ADAL" clId="{AA47F0C2-2974-4899-BF6F-320101255910}" dt="2026-09-21T13:39:38.339" v="590" actId="164"/>
          <ac:spMkLst>
            <pc:docMk/>
            <pc:sldMk cId="3184267130" sldId="900"/>
            <ac:spMk id="22" creationId="{6097C5C4-ADD1-4824-D9EC-C5BB84821BAD}"/>
          </ac:spMkLst>
        </pc:spChg>
        <pc:spChg chg="add mod">
          <ac:chgData name="Ivana Jašková" userId="82c73716-bbdd-456f-8a37-02d8359d274d" providerId="ADAL" clId="{AA47F0C2-2974-4899-BF6F-320101255910}" dt="2026-09-21T14:38:14.584" v="1753" actId="1035"/>
          <ac:spMkLst>
            <pc:docMk/>
            <pc:sldMk cId="3184267130" sldId="900"/>
            <ac:spMk id="24" creationId="{A25DD6DD-BA8C-6E69-A23C-3D07128F28B3}"/>
          </ac:spMkLst>
        </pc:spChg>
        <pc:grpChg chg="add mod">
          <ac:chgData name="Ivana Jašková" userId="82c73716-bbdd-456f-8a37-02d8359d274d" providerId="ADAL" clId="{AA47F0C2-2974-4899-BF6F-320101255910}" dt="2026-09-21T13:39:45.152" v="591" actId="1076"/>
          <ac:grpSpMkLst>
            <pc:docMk/>
            <pc:sldMk cId="3184267130" sldId="900"/>
            <ac:grpSpMk id="21" creationId="{44F24BA7-AE9B-1EAE-232A-83F2E97EB6EF}"/>
          </ac:grpSpMkLst>
        </pc:grpChg>
        <pc:picChg chg="add mod">
          <ac:chgData name="Ivana Jašková" userId="82c73716-bbdd-456f-8a37-02d8359d274d" providerId="ADAL" clId="{AA47F0C2-2974-4899-BF6F-320101255910}" dt="2026-09-21T13:40:11.293" v="599" actId="14100"/>
          <ac:picMkLst>
            <pc:docMk/>
            <pc:sldMk cId="3184267130" sldId="900"/>
            <ac:picMk id="19" creationId="{EFC24ACC-0D86-C3FA-0CBE-1E1F5E9E581A}"/>
          </ac:picMkLst>
        </pc:picChg>
      </pc:sldChg>
      <pc:sldChg chg="addSp delSp modSp add mod modAnim modNotesTx">
        <pc:chgData name="Ivana Jašková" userId="82c73716-bbdd-456f-8a37-02d8359d274d" providerId="ADAL" clId="{AA47F0C2-2974-4899-BF6F-320101255910}" dt="2026-09-21T20:33:58.536" v="2170" actId="1076"/>
        <pc:sldMkLst>
          <pc:docMk/>
          <pc:sldMk cId="3906609910" sldId="902"/>
        </pc:sldMkLst>
        <pc:spChg chg="mod">
          <ac:chgData name="Ivana Jašková" userId="82c73716-bbdd-456f-8a37-02d8359d274d" providerId="ADAL" clId="{AA47F0C2-2974-4899-BF6F-320101255910}" dt="2026-09-21T20:28:56.209" v="2140" actId="20577"/>
          <ac:spMkLst>
            <pc:docMk/>
            <pc:sldMk cId="3906609910" sldId="902"/>
            <ac:spMk id="5" creationId="{54268CC2-A6EA-75CC-7C81-F615D936DC86}"/>
          </ac:spMkLst>
        </pc:spChg>
        <pc:spChg chg="mod">
          <ac:chgData name="Ivana Jašková" userId="82c73716-bbdd-456f-8a37-02d8359d274d" providerId="ADAL" clId="{AA47F0C2-2974-4899-BF6F-320101255910}" dt="2026-09-21T20:14:01.972" v="2023" actId="6549"/>
          <ac:spMkLst>
            <pc:docMk/>
            <pc:sldMk cId="3906609910" sldId="902"/>
            <ac:spMk id="15" creationId="{4B8F6B15-4310-822F-16E1-52ECD07FF052}"/>
          </ac:spMkLst>
        </pc:spChg>
        <pc:spChg chg="add mod">
          <ac:chgData name="Ivana Jašková" userId="82c73716-bbdd-456f-8a37-02d8359d274d" providerId="ADAL" clId="{AA47F0C2-2974-4899-BF6F-320101255910}" dt="2026-09-21T20:29:27.063" v="2142" actId="1076"/>
          <ac:spMkLst>
            <pc:docMk/>
            <pc:sldMk cId="3906609910" sldId="902"/>
            <ac:spMk id="16" creationId="{694F263D-FBDE-E948-4EFA-E51F63CA3B6F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26" creationId="{B3ED04CB-5B10-7080-637A-26B61EFB9822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32" creationId="{B69FD095-DF81-D6B9-8BE1-AE9E49F27D01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33" creationId="{711444EA-3AE9-1394-736D-9048ED2701EF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34" creationId="{D0937982-5DD9-D4AC-CDB9-1BE22804EFEA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35" creationId="{4EA86C8A-1CD6-713D-C270-54BFF76F7886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37" creationId="{DAAFFBBE-82AC-37D5-AE54-CDF1B3A1593E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53" creationId="{4FC7AE04-F91D-B6C4-F011-1F430F08E6C7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54" creationId="{2195312E-DEEE-3E19-2E5D-CB14C7D7D446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58" creationId="{B56D3B58-8CE1-D92C-09C4-F2CB45CDD95F}"/>
          </ac:spMkLst>
        </pc:spChg>
        <pc:spChg chg="mod">
          <ac:chgData name="Ivana Jašková" userId="82c73716-bbdd-456f-8a37-02d8359d274d" providerId="ADAL" clId="{AA47F0C2-2974-4899-BF6F-320101255910}" dt="2026-09-21T20:27:25.244" v="2125" actId="165"/>
          <ac:spMkLst>
            <pc:docMk/>
            <pc:sldMk cId="3906609910" sldId="902"/>
            <ac:spMk id="59" creationId="{380D69DD-EC04-4DAD-DA83-4B3CD22863C5}"/>
          </ac:spMkLst>
        </pc:spChg>
        <pc:spChg chg="add mod">
          <ac:chgData name="Ivana Jašková" userId="82c73716-bbdd-456f-8a37-02d8359d274d" providerId="ADAL" clId="{AA47F0C2-2974-4899-BF6F-320101255910}" dt="2026-09-21T20:27:46.021" v="2131" actId="164"/>
          <ac:spMkLst>
            <pc:docMk/>
            <pc:sldMk cId="3906609910" sldId="902"/>
            <ac:spMk id="61" creationId="{5F5AD8C2-620B-BE56-356B-A0F2D5B84D9B}"/>
          </ac:spMkLst>
        </pc:spChg>
        <pc:grpChg chg="mod">
          <ac:chgData name="Ivana Jašková" userId="82c73716-bbdd-456f-8a37-02d8359d274d" providerId="ADAL" clId="{AA47F0C2-2974-4899-BF6F-320101255910}" dt="2026-09-21T20:27:46.021" v="2131" actId="164"/>
          <ac:grpSpMkLst>
            <pc:docMk/>
            <pc:sldMk cId="3906609910" sldId="902"/>
            <ac:grpSpMk id="18" creationId="{EC9E1999-1A1C-2D54-5BCC-ED621B1766F0}"/>
          </ac:grpSpMkLst>
        </pc:grpChg>
        <pc:grpChg chg="add mod">
          <ac:chgData name="Ivana Jašková" userId="82c73716-bbdd-456f-8a37-02d8359d274d" providerId="ADAL" clId="{AA47F0C2-2974-4899-BF6F-320101255910}" dt="2026-09-21T20:33:58.536" v="2170" actId="1076"/>
          <ac:grpSpMkLst>
            <pc:docMk/>
            <pc:sldMk cId="3906609910" sldId="902"/>
            <ac:grpSpMk id="62" creationId="{1C47CDFA-6EDF-6499-1D7B-A235F2512688}"/>
          </ac:grpSpMkLst>
        </pc:grpChg>
        <pc:picChg chg="mod">
          <ac:chgData name="Ivana Jašková" userId="82c73716-bbdd-456f-8a37-02d8359d274d" providerId="ADAL" clId="{AA47F0C2-2974-4899-BF6F-320101255910}" dt="2026-09-21T20:27:31.136" v="2126" actId="1076"/>
          <ac:picMkLst>
            <pc:docMk/>
            <pc:sldMk cId="3906609910" sldId="902"/>
            <ac:picMk id="56" creationId="{F3072C06-9AED-94B9-EC35-3F689722B967}"/>
          </ac:picMkLst>
        </pc:picChg>
        <pc:cxnChg chg="mod">
          <ac:chgData name="Ivana Jašková" userId="82c73716-bbdd-456f-8a37-02d8359d274d" providerId="ADAL" clId="{AA47F0C2-2974-4899-BF6F-320101255910}" dt="2026-09-21T20:27:46.021" v="2131" actId="164"/>
          <ac:cxnSpMkLst>
            <pc:docMk/>
            <pc:sldMk cId="3906609910" sldId="902"/>
            <ac:cxnSpMk id="19" creationId="{52AC5104-3575-FFBC-ACFA-95AD0EC2630C}"/>
          </ac:cxnSpMkLst>
        </pc:cxnChg>
      </pc:sldChg>
      <pc:sldChg chg="addSp delSp modSp new mod">
        <pc:chgData name="Ivana Jašková" userId="82c73716-bbdd-456f-8a37-02d8359d274d" providerId="ADAL" clId="{AA47F0C2-2974-4899-BF6F-320101255910}" dt="2026-09-22T07:25:12.768" v="3644" actId="14100"/>
        <pc:sldMkLst>
          <pc:docMk/>
          <pc:sldMk cId="3533734326" sldId="903"/>
        </pc:sldMkLst>
        <pc:spChg chg="mod">
          <ac:chgData name="Ivana Jašková" userId="82c73716-bbdd-456f-8a37-02d8359d274d" providerId="ADAL" clId="{AA47F0C2-2974-4899-BF6F-320101255910}" dt="2026-09-21T20:47:25.597" v="2269"/>
          <ac:spMkLst>
            <pc:docMk/>
            <pc:sldMk cId="3533734326" sldId="903"/>
            <ac:spMk id="4" creationId="{69B6DCE3-595E-B6FC-B679-75B3796901E3}"/>
          </ac:spMkLst>
        </pc:spChg>
        <pc:spChg chg="mod">
          <ac:chgData name="Ivana Jašková" userId="82c73716-bbdd-456f-8a37-02d8359d274d" providerId="ADAL" clId="{AA47F0C2-2974-4899-BF6F-320101255910}" dt="2026-09-21T20:49:37.628" v="2283" actId="20577"/>
          <ac:spMkLst>
            <pc:docMk/>
            <pc:sldMk cId="3533734326" sldId="903"/>
            <ac:spMk id="5" creationId="{EC512943-76FA-AC6F-3387-4412D9FF5F1B}"/>
          </ac:spMkLst>
        </pc:spChg>
        <pc:spChg chg="add mod">
          <ac:chgData name="Ivana Jašková" userId="82c73716-bbdd-456f-8a37-02d8359d274d" providerId="ADAL" clId="{AA47F0C2-2974-4899-BF6F-320101255910}" dt="2026-09-21T20:46:58.006" v="2268" actId="20577"/>
          <ac:spMkLst>
            <pc:docMk/>
            <pc:sldMk cId="3533734326" sldId="903"/>
            <ac:spMk id="7" creationId="{2EEED57F-489C-11CC-1282-B4E33F139DF0}"/>
          </ac:spMkLst>
        </pc:spChg>
        <pc:spChg chg="add mod topLvl">
          <ac:chgData name="Ivana Jašková" userId="82c73716-bbdd-456f-8a37-02d8359d274d" providerId="ADAL" clId="{AA47F0C2-2974-4899-BF6F-320101255910}" dt="2026-09-22T07:24:39.390" v="3621" actId="20577"/>
          <ac:spMkLst>
            <pc:docMk/>
            <pc:sldMk cId="3533734326" sldId="903"/>
            <ac:spMk id="9" creationId="{AD511B67-6654-C900-E2AE-94EA9AF09874}"/>
          </ac:spMkLst>
        </pc:spChg>
        <pc:spChg chg="add mod topLvl">
          <ac:chgData name="Ivana Jašková" userId="82c73716-bbdd-456f-8a37-02d8359d274d" providerId="ADAL" clId="{AA47F0C2-2974-4899-BF6F-320101255910}" dt="2026-09-22T07:25:12.768" v="3644" actId="14100"/>
          <ac:spMkLst>
            <pc:docMk/>
            <pc:sldMk cId="3533734326" sldId="903"/>
            <ac:spMk id="11" creationId="{DE31DE03-1138-7D3C-1654-29ED5418D19B}"/>
          </ac:spMkLst>
        </pc:spChg>
        <pc:picChg chg="add mod ord modCrop">
          <ac:chgData name="Ivana Jašková" userId="82c73716-bbdd-456f-8a37-02d8359d274d" providerId="ADAL" clId="{AA47F0C2-2974-4899-BF6F-320101255910}" dt="2026-09-22T05:21:23.703" v="3537" actId="14100"/>
          <ac:picMkLst>
            <pc:docMk/>
            <pc:sldMk cId="3533734326" sldId="903"/>
            <ac:picMk id="14" creationId="{44ED7FCD-4036-3F84-999C-584A1491474A}"/>
          </ac:picMkLst>
        </pc:picChg>
      </pc:sldChg>
      <pc:sldChg chg="addSp delSp modSp new mod modNotesTx">
        <pc:chgData name="Ivana Jašková" userId="82c73716-bbdd-456f-8a37-02d8359d274d" providerId="ADAL" clId="{AA47F0C2-2974-4899-BF6F-320101255910}" dt="2026-09-22T07:49:17.351" v="3654" actId="14100"/>
        <pc:sldMkLst>
          <pc:docMk/>
          <pc:sldMk cId="2142672006" sldId="904"/>
        </pc:sldMkLst>
        <pc:spChg chg="mod">
          <ac:chgData name="Ivana Jašková" userId="82c73716-bbdd-456f-8a37-02d8359d274d" providerId="ADAL" clId="{AA47F0C2-2974-4899-BF6F-320101255910}" dt="2026-09-21T21:28:48.735" v="3194" actId="404"/>
          <ac:spMkLst>
            <pc:docMk/>
            <pc:sldMk cId="2142672006" sldId="904"/>
            <ac:spMk id="4" creationId="{232AAD36-2BC3-9D7F-81AF-D2A06A80C0A7}"/>
          </ac:spMkLst>
        </pc:spChg>
        <pc:spChg chg="mod">
          <ac:chgData name="Ivana Jašková" userId="82c73716-bbdd-456f-8a37-02d8359d274d" providerId="ADAL" clId="{AA47F0C2-2974-4899-BF6F-320101255910}" dt="2026-09-21T21:29:12.853" v="3197" actId="14100"/>
          <ac:spMkLst>
            <pc:docMk/>
            <pc:sldMk cId="2142672006" sldId="904"/>
            <ac:spMk id="5" creationId="{738D80CB-6245-94A0-2261-C742BF2FA51A}"/>
          </ac:spMkLst>
        </pc:spChg>
        <pc:spChg chg="add mod">
          <ac:chgData name="Ivana Jašková" userId="82c73716-bbdd-456f-8a37-02d8359d274d" providerId="ADAL" clId="{AA47F0C2-2974-4899-BF6F-320101255910}" dt="2026-09-21T21:16:20.960" v="2657" actId="20577"/>
          <ac:spMkLst>
            <pc:docMk/>
            <pc:sldMk cId="2142672006" sldId="904"/>
            <ac:spMk id="7" creationId="{BAF61C60-9698-2615-B7A0-DB7F99196C37}"/>
          </ac:spMkLst>
        </pc:spChg>
        <pc:spChg chg="add mod topLvl">
          <ac:chgData name="Ivana Jašková" userId="82c73716-bbdd-456f-8a37-02d8359d274d" providerId="ADAL" clId="{AA47F0C2-2974-4899-BF6F-320101255910}" dt="2026-09-21T21:29:52.422" v="3203" actId="14100"/>
          <ac:spMkLst>
            <pc:docMk/>
            <pc:sldMk cId="2142672006" sldId="904"/>
            <ac:spMk id="9" creationId="{883052DD-E58E-7729-AFA2-F399C16880BE}"/>
          </ac:spMkLst>
        </pc:spChg>
        <pc:spChg chg="add mod topLvl">
          <ac:chgData name="Ivana Jašková" userId="82c73716-bbdd-456f-8a37-02d8359d274d" providerId="ADAL" clId="{AA47F0C2-2974-4899-BF6F-320101255910}" dt="2026-09-21T21:30:24.753" v="3211" actId="14100"/>
          <ac:spMkLst>
            <pc:docMk/>
            <pc:sldMk cId="2142672006" sldId="904"/>
            <ac:spMk id="11" creationId="{07BC7D03-4FD8-403E-CDFB-AF7E39477F95}"/>
          </ac:spMkLst>
        </pc:spChg>
        <pc:spChg chg="add mod topLvl">
          <ac:chgData name="Ivana Jašková" userId="82c73716-bbdd-456f-8a37-02d8359d274d" providerId="ADAL" clId="{AA47F0C2-2974-4899-BF6F-320101255910}" dt="2026-09-21T21:30:43.075" v="3215" actId="14100"/>
          <ac:spMkLst>
            <pc:docMk/>
            <pc:sldMk cId="2142672006" sldId="904"/>
            <ac:spMk id="13" creationId="{CF48E2A7-9B1F-D093-823C-5974EB143331}"/>
          </ac:spMkLst>
        </pc:spChg>
        <pc:spChg chg="add mod topLvl">
          <ac:chgData name="Ivana Jašková" userId="82c73716-bbdd-456f-8a37-02d8359d274d" providerId="ADAL" clId="{AA47F0C2-2974-4899-BF6F-320101255910}" dt="2026-09-21T21:32:06.247" v="3227" actId="14100"/>
          <ac:spMkLst>
            <pc:docMk/>
            <pc:sldMk cId="2142672006" sldId="904"/>
            <ac:spMk id="15" creationId="{B34C15AF-7F45-4981-1EF8-9067CA7E986C}"/>
          </ac:spMkLst>
        </pc:spChg>
        <pc:spChg chg="add mod topLvl">
          <ac:chgData name="Ivana Jašková" userId="82c73716-bbdd-456f-8a37-02d8359d274d" providerId="ADAL" clId="{AA47F0C2-2974-4899-BF6F-320101255910}" dt="2026-09-21T21:32:17.098" v="3229" actId="108"/>
          <ac:spMkLst>
            <pc:docMk/>
            <pc:sldMk cId="2142672006" sldId="904"/>
            <ac:spMk id="17" creationId="{1217EC80-3025-0136-5CF2-D8E2D185D19B}"/>
          </ac:spMkLst>
        </pc:spChg>
        <pc:spChg chg="add mod topLvl">
          <ac:chgData name="Ivana Jašková" userId="82c73716-bbdd-456f-8a37-02d8359d274d" providerId="ADAL" clId="{AA47F0C2-2974-4899-BF6F-320101255910}" dt="2026-09-21T21:32:20.393" v="3230" actId="108"/>
          <ac:spMkLst>
            <pc:docMk/>
            <pc:sldMk cId="2142672006" sldId="904"/>
            <ac:spMk id="19" creationId="{9A1EC2D0-EEDC-6FD2-5995-DB6384328057}"/>
          </ac:spMkLst>
        </pc:spChg>
        <pc:picChg chg="add mod">
          <ac:chgData name="Ivana Jašková" userId="82c73716-bbdd-456f-8a37-02d8359d274d" providerId="ADAL" clId="{AA47F0C2-2974-4899-BF6F-320101255910}" dt="2026-09-22T07:49:17.351" v="3654" actId="14100"/>
          <ac:picMkLst>
            <pc:docMk/>
            <pc:sldMk cId="2142672006" sldId="904"/>
            <ac:picMk id="22" creationId="{E9C7FBDF-9FEC-40ED-D315-9BFD83CEEBF7}"/>
          </ac:picMkLst>
        </pc:picChg>
      </pc:sldChg>
      <pc:sldChg chg="addSp delSp modSp add mod">
        <pc:chgData name="Ivana Jašková" userId="82c73716-bbdd-456f-8a37-02d8359d274d" providerId="ADAL" clId="{AA47F0C2-2974-4899-BF6F-320101255910}" dt="2026-09-22T07:13:35.049" v="3614" actId="1076"/>
        <pc:sldMkLst>
          <pc:docMk/>
          <pc:sldMk cId="1296288914" sldId="906"/>
        </pc:sldMkLst>
        <pc:spChg chg="add mod">
          <ac:chgData name="Ivana Jašková" userId="82c73716-bbdd-456f-8a37-02d8359d274d" providerId="ADAL" clId="{AA47F0C2-2974-4899-BF6F-320101255910}" dt="2026-09-22T07:13:35.049" v="3614" actId="1076"/>
          <ac:spMkLst>
            <pc:docMk/>
            <pc:sldMk cId="1296288914" sldId="906"/>
            <ac:spMk id="5" creationId="{5A70F888-B1BC-74EB-B0C6-91D3613F0068}"/>
          </ac:spMkLst>
        </pc:spChg>
        <pc:picChg chg="add mod modCrop">
          <ac:chgData name="Ivana Jašková" userId="82c73716-bbdd-456f-8a37-02d8359d274d" providerId="ADAL" clId="{AA47F0C2-2974-4899-BF6F-320101255910}" dt="2026-09-22T07:12:23.864" v="3598" actId="1076"/>
          <ac:picMkLst>
            <pc:docMk/>
            <pc:sldMk cId="1296288914" sldId="906"/>
            <ac:picMk id="3" creationId="{33360788-8164-50C3-55B9-E6114251FE07}"/>
          </ac:picMkLst>
        </pc:picChg>
        <pc:picChg chg="mod">
          <ac:chgData name="Ivana Jašková" userId="82c73716-bbdd-456f-8a37-02d8359d274d" providerId="ADAL" clId="{AA47F0C2-2974-4899-BF6F-320101255910}" dt="2026-09-22T07:13:23.686" v="3611" actId="1076"/>
          <ac:picMkLst>
            <pc:docMk/>
            <pc:sldMk cId="1296288914" sldId="906"/>
            <ac:picMk id="8" creationId="{61A124C4-8278-B46F-D938-C8771AFE6202}"/>
          </ac:picMkLst>
        </pc:picChg>
      </pc:sldChg>
      <pc:sldChg chg="addSp delSp modSp new mod">
        <pc:chgData name="Ivana Jašková" userId="82c73716-bbdd-456f-8a37-02d8359d274d" providerId="ADAL" clId="{AA47F0C2-2974-4899-BF6F-320101255910}" dt="2026-09-24T14:34:45.063" v="4110" actId="1035"/>
        <pc:sldMkLst>
          <pc:docMk/>
          <pc:sldMk cId="882346014" sldId="907"/>
        </pc:sldMkLst>
        <pc:spChg chg="mod">
          <ac:chgData name="Ivana Jašková" userId="82c73716-bbdd-456f-8a37-02d8359d274d" providerId="ADAL" clId="{AA47F0C2-2974-4899-BF6F-320101255910}" dt="2026-09-24T14:10:38.178" v="3759" actId="20577"/>
          <ac:spMkLst>
            <pc:docMk/>
            <pc:sldMk cId="882346014" sldId="907"/>
            <ac:spMk id="4" creationId="{D18F998A-2509-65B2-0E52-E21C94277DE7}"/>
          </ac:spMkLst>
        </pc:spChg>
        <pc:spChg chg="del mod">
          <ac:chgData name="Ivana Jašková" userId="82c73716-bbdd-456f-8a37-02d8359d274d" providerId="ADAL" clId="{AA47F0C2-2974-4899-BF6F-320101255910}" dt="2026-09-24T14:20:26.874" v="3843" actId="478"/>
          <ac:spMkLst>
            <pc:docMk/>
            <pc:sldMk cId="882346014" sldId="907"/>
            <ac:spMk id="5" creationId="{8F43D426-ED94-9B00-4CAB-0FE3D4277772}"/>
          </ac:spMkLst>
        </pc:spChg>
        <pc:spChg chg="add mod">
          <ac:chgData name="Ivana Jašková" userId="82c73716-bbdd-456f-8a37-02d8359d274d" providerId="ADAL" clId="{AA47F0C2-2974-4899-BF6F-320101255910}" dt="2026-09-24T14:16:02.276" v="3791" actId="20577"/>
          <ac:spMkLst>
            <pc:docMk/>
            <pc:sldMk cId="882346014" sldId="907"/>
            <ac:spMk id="7" creationId="{E36EC995-9F57-EFFE-4A67-0815F45246D1}"/>
          </ac:spMkLst>
        </pc:spChg>
        <pc:spChg chg="add del">
          <ac:chgData name="Ivana Jašková" userId="82c73716-bbdd-456f-8a37-02d8359d274d" providerId="ADAL" clId="{AA47F0C2-2974-4899-BF6F-320101255910}" dt="2026-09-24T14:16:41.569" v="3793" actId="22"/>
          <ac:spMkLst>
            <pc:docMk/>
            <pc:sldMk cId="882346014" sldId="907"/>
            <ac:spMk id="9" creationId="{F2E2E6F6-6BF0-8743-BEA2-C5E497DD4241}"/>
          </ac:spMkLst>
        </pc:spChg>
        <pc:spChg chg="add mod">
          <ac:chgData name="Ivana Jašková" userId="82c73716-bbdd-456f-8a37-02d8359d274d" providerId="ADAL" clId="{AA47F0C2-2974-4899-BF6F-320101255910}" dt="2026-09-24T14:34:45.063" v="4110" actId="1035"/>
          <ac:spMkLst>
            <pc:docMk/>
            <pc:sldMk cId="882346014" sldId="907"/>
            <ac:spMk id="10" creationId="{11020FAC-A422-8A6E-3423-84118FE11941}"/>
          </ac:spMkLst>
        </pc:spChg>
        <pc:spChg chg="add del mod">
          <ac:chgData name="Ivana Jašková" userId="82c73716-bbdd-456f-8a37-02d8359d274d" providerId="ADAL" clId="{AA47F0C2-2974-4899-BF6F-320101255910}" dt="2026-09-24T14:20:46.212" v="3844" actId="478"/>
          <ac:spMkLst>
            <pc:docMk/>
            <pc:sldMk cId="882346014" sldId="907"/>
            <ac:spMk id="12" creationId="{B8E977B9-5F2F-C79E-8173-F2F0300E6033}"/>
          </ac:spMkLst>
        </pc:spChg>
        <pc:picChg chg="add mod">
          <ac:chgData name="Ivana Jašková" userId="82c73716-bbdd-456f-8a37-02d8359d274d" providerId="ADAL" clId="{AA47F0C2-2974-4899-BF6F-320101255910}" dt="2026-09-24T14:34:37.075" v="4105" actId="14100"/>
          <ac:picMkLst>
            <pc:docMk/>
            <pc:sldMk cId="882346014" sldId="907"/>
            <ac:picMk id="14" creationId="{3C81BB0E-DEBE-0037-E39B-6C63172EA501}"/>
          </ac:picMkLst>
        </pc:picChg>
      </pc:sldChg>
      <pc:sldChg chg="addSp delSp modSp new del mod">
        <pc:chgData name="Ivana Jašková" userId="82c73716-bbdd-456f-8a37-02d8359d274d" providerId="ADAL" clId="{AA47F0C2-2974-4899-BF6F-320101255910}" dt="2026-09-24T14:33:05.386" v="4097" actId="47"/>
        <pc:sldMkLst>
          <pc:docMk/>
          <pc:sldMk cId="1452886251" sldId="908"/>
        </pc:sldMkLst>
        <pc:spChg chg="mod">
          <ac:chgData name="Ivana Jašková" userId="82c73716-bbdd-456f-8a37-02d8359d274d" providerId="ADAL" clId="{AA47F0C2-2974-4899-BF6F-320101255910}" dt="2026-09-24T14:29:21.635" v="4035"/>
          <ac:spMkLst>
            <pc:docMk/>
            <pc:sldMk cId="1452886251" sldId="908"/>
            <ac:spMk id="4" creationId="{85B9125B-BCA1-804A-A70A-D0FE8588AD1B}"/>
          </ac:spMkLst>
        </pc:spChg>
        <pc:spChg chg="mod">
          <ac:chgData name="Ivana Jašková" userId="82c73716-bbdd-456f-8a37-02d8359d274d" providerId="ADAL" clId="{AA47F0C2-2974-4899-BF6F-320101255910}" dt="2026-09-24T14:31:55.746" v="4079" actId="1076"/>
          <ac:spMkLst>
            <pc:docMk/>
            <pc:sldMk cId="1452886251" sldId="908"/>
            <ac:spMk id="5" creationId="{670BEE17-10A5-4EE9-BC10-2E2F8CDFF89A}"/>
          </ac:spMkLst>
        </pc:spChg>
        <pc:spChg chg="mod">
          <ac:chgData name="Ivana Jašková" userId="82c73716-bbdd-456f-8a37-02d8359d274d" providerId="ADAL" clId="{AA47F0C2-2974-4899-BF6F-320101255910}" dt="2026-09-24T14:31:55.415" v="4077" actId="1076"/>
          <ac:spMkLst>
            <pc:docMk/>
            <pc:sldMk cId="1452886251" sldId="908"/>
            <ac:spMk id="6" creationId="{53005EB7-5C3F-EC48-5B80-6E6CC49B4C0D}"/>
          </ac:spMkLst>
        </pc:spChg>
        <pc:spChg chg="add">
          <ac:chgData name="Ivana Jašková" userId="82c73716-bbdd-456f-8a37-02d8359d274d" providerId="ADAL" clId="{AA47F0C2-2974-4899-BF6F-320101255910}" dt="2026-09-24T14:29:15.928" v="4034" actId="22"/>
          <ac:spMkLst>
            <pc:docMk/>
            <pc:sldMk cId="1452886251" sldId="908"/>
            <ac:spMk id="8" creationId="{9E8A91E8-643F-21A0-576A-F8E5ABAF9646}"/>
          </ac:spMkLst>
        </pc:spChg>
        <pc:spChg chg="add del mod">
          <ac:chgData name="Ivana Jašková" userId="82c73716-bbdd-456f-8a37-02d8359d274d" providerId="ADAL" clId="{AA47F0C2-2974-4899-BF6F-320101255910}" dt="2026-09-24T14:31:55.921" v="4080" actId="22"/>
          <ac:spMkLst>
            <pc:docMk/>
            <pc:sldMk cId="1452886251" sldId="908"/>
            <ac:spMk id="10" creationId="{A6594BEC-F099-CAB4-DF6A-600F07388ACA}"/>
          </ac:spMkLst>
        </pc:spChg>
      </pc:sldChg>
      <pc:sldChg chg="add del">
        <pc:chgData name="Ivana Jašková" userId="82c73716-bbdd-456f-8a37-02d8359d274d" providerId="ADAL" clId="{AA47F0C2-2974-4899-BF6F-320101255910}" dt="2026-09-24T14:33:19.415" v="4099" actId="47"/>
        <pc:sldMkLst>
          <pc:docMk/>
          <pc:sldMk cId="2917745250" sldId="908"/>
        </pc:sldMkLst>
      </pc:sldChg>
      <pc:sldMasterChg chg="addSldLayout delSldLayout">
        <pc:chgData name="Ivana Jašková" userId="82c73716-bbdd-456f-8a37-02d8359d274d" providerId="ADAL" clId="{AA47F0C2-2974-4899-BF6F-320101255910}" dt="2026-09-21T14:00:23.902" v="942" actId="47"/>
        <pc:sldMasterMkLst>
          <pc:docMk/>
          <pc:sldMasterMk cId="0" sldId="2147483657"/>
        </pc:sldMasterMkLst>
      </pc:sldMasterChg>
    </pc:docChg>
  </pc:docChgLst>
  <pc:docChgLst>
    <pc:chgData name="Michal Petr" userId="c8fbe19c-0267-4e7b-8328-65da875cf618" providerId="ADAL" clId="{4BDE2D27-CDBA-42C8-9D54-69A6C6BD0039}"/>
    <pc:docChg chg="undo custSel modSld">
      <pc:chgData name="Michal Petr" userId="c8fbe19c-0267-4e7b-8328-65da875cf618" providerId="ADAL" clId="{4BDE2D27-CDBA-42C8-9D54-69A6C6BD0039}" dt="2026-09-22T07:49:08.722" v="524" actId="113"/>
      <pc:docMkLst>
        <pc:docMk/>
      </pc:docMkLst>
      <pc:sldChg chg="modSp mod">
        <pc:chgData name="Michal Petr" userId="c8fbe19c-0267-4e7b-8328-65da875cf618" providerId="ADAL" clId="{4BDE2D27-CDBA-42C8-9D54-69A6C6BD0039}" dt="2026-09-21T21:46:41.191" v="517" actId="404"/>
        <pc:sldMkLst>
          <pc:docMk/>
          <pc:sldMk cId="2958275424" sldId="867"/>
        </pc:sldMkLst>
        <pc:spChg chg="mod">
          <ac:chgData name="Michal Petr" userId="c8fbe19c-0267-4e7b-8328-65da875cf618" providerId="ADAL" clId="{4BDE2D27-CDBA-42C8-9D54-69A6C6BD0039}" dt="2026-09-21T21:46:29.831" v="513" actId="404"/>
          <ac:spMkLst>
            <pc:docMk/>
            <pc:sldMk cId="2958275424" sldId="867"/>
            <ac:spMk id="18" creationId="{2D82BA6A-E4B5-4C23-0D47-C755F8546DEA}"/>
          </ac:spMkLst>
        </pc:spChg>
        <pc:spChg chg="mod">
          <ac:chgData name="Michal Petr" userId="c8fbe19c-0267-4e7b-8328-65da875cf618" providerId="ADAL" clId="{4BDE2D27-CDBA-42C8-9D54-69A6C6BD0039}" dt="2026-09-21T21:46:24.449" v="512" actId="404"/>
          <ac:spMkLst>
            <pc:docMk/>
            <pc:sldMk cId="2958275424" sldId="867"/>
            <ac:spMk id="20" creationId="{167F7946-3FFA-BBAD-EB31-F34F7A571387}"/>
          </ac:spMkLst>
        </pc:spChg>
        <pc:spChg chg="mod">
          <ac:chgData name="Michal Petr" userId="c8fbe19c-0267-4e7b-8328-65da875cf618" providerId="ADAL" clId="{4BDE2D27-CDBA-42C8-9D54-69A6C6BD0039}" dt="2026-09-21T21:46:33.280" v="514" actId="404"/>
          <ac:spMkLst>
            <pc:docMk/>
            <pc:sldMk cId="2958275424" sldId="867"/>
            <ac:spMk id="22" creationId="{44FF7CF2-29B3-DF72-14F5-6310AC2BBFA1}"/>
          </ac:spMkLst>
        </pc:spChg>
        <pc:spChg chg="mod">
          <ac:chgData name="Michal Petr" userId="c8fbe19c-0267-4e7b-8328-65da875cf618" providerId="ADAL" clId="{4BDE2D27-CDBA-42C8-9D54-69A6C6BD0039}" dt="2026-09-21T21:46:41.191" v="517" actId="404"/>
          <ac:spMkLst>
            <pc:docMk/>
            <pc:sldMk cId="2958275424" sldId="867"/>
            <ac:spMk id="26" creationId="{60DCC3AD-C6AA-028A-2259-7BBA73281113}"/>
          </ac:spMkLst>
        </pc:spChg>
      </pc:sldChg>
      <pc:sldChg chg="modSp mod">
        <pc:chgData name="Michal Petr" userId="c8fbe19c-0267-4e7b-8328-65da875cf618" providerId="ADAL" clId="{4BDE2D27-CDBA-42C8-9D54-69A6C6BD0039}" dt="2026-09-22T07:04:31.163" v="522" actId="6549"/>
        <pc:sldMkLst>
          <pc:docMk/>
          <pc:sldMk cId="2972683746" sldId="899"/>
        </pc:sldMkLst>
        <pc:spChg chg="mod">
          <ac:chgData name="Michal Petr" userId="c8fbe19c-0267-4e7b-8328-65da875cf618" providerId="ADAL" clId="{4BDE2D27-CDBA-42C8-9D54-69A6C6BD0039}" dt="2026-09-21T20:58:33.259" v="262" actId="313"/>
          <ac:spMkLst>
            <pc:docMk/>
            <pc:sldMk cId="2972683746" sldId="899"/>
            <ac:spMk id="4" creationId="{B911D75F-20E7-0107-BD6C-431D31B39674}"/>
          </ac:spMkLst>
        </pc:spChg>
        <pc:spChg chg="mod">
          <ac:chgData name="Michal Petr" userId="c8fbe19c-0267-4e7b-8328-65da875cf618" providerId="ADAL" clId="{4BDE2D27-CDBA-42C8-9D54-69A6C6BD0039}" dt="2026-09-22T07:04:31.163" v="522" actId="6549"/>
          <ac:spMkLst>
            <pc:docMk/>
            <pc:sldMk cId="2972683746" sldId="899"/>
            <ac:spMk id="5" creationId="{0FEC149E-0B87-DDE7-4995-123CEE43C8A2}"/>
          </ac:spMkLst>
        </pc:spChg>
        <pc:spChg chg="mod">
          <ac:chgData name="Michal Petr" userId="c8fbe19c-0267-4e7b-8328-65da875cf618" providerId="ADAL" clId="{4BDE2D27-CDBA-42C8-9D54-69A6C6BD0039}" dt="2026-09-21T21:40:36.701" v="449" actId="1076"/>
          <ac:spMkLst>
            <pc:docMk/>
            <pc:sldMk cId="2972683746" sldId="899"/>
            <ac:spMk id="13" creationId="{3BFF13FA-2581-5DC6-0564-A9C35F4327D4}"/>
          </ac:spMkLst>
        </pc:spChg>
        <pc:picChg chg="mod">
          <ac:chgData name="Michal Petr" userId="c8fbe19c-0267-4e7b-8328-65da875cf618" providerId="ADAL" clId="{4BDE2D27-CDBA-42C8-9D54-69A6C6BD0039}" dt="2026-09-21T21:09:10.555" v="444" actId="14100"/>
          <ac:picMkLst>
            <pc:docMk/>
            <pc:sldMk cId="2972683746" sldId="899"/>
            <ac:picMk id="12" creationId="{F2F768B6-616A-4CD9-F7DF-A94CDE97BC11}"/>
          </ac:picMkLst>
        </pc:picChg>
      </pc:sldChg>
      <pc:sldChg chg="modSp mod">
        <pc:chgData name="Michal Petr" userId="c8fbe19c-0267-4e7b-8328-65da875cf618" providerId="ADAL" clId="{4BDE2D27-CDBA-42C8-9D54-69A6C6BD0039}" dt="2026-09-22T07:49:08.722" v="524" actId="113"/>
        <pc:sldMkLst>
          <pc:docMk/>
          <pc:sldMk cId="3184267130" sldId="900"/>
        </pc:sldMkLst>
        <pc:spChg chg="mod">
          <ac:chgData name="Michal Petr" userId="c8fbe19c-0267-4e7b-8328-65da875cf618" providerId="ADAL" clId="{4BDE2D27-CDBA-42C8-9D54-69A6C6BD0039}" dt="2026-09-21T20:44:32.705" v="11" actId="404"/>
          <ac:spMkLst>
            <pc:docMk/>
            <pc:sldMk cId="3184267130" sldId="900"/>
            <ac:spMk id="6" creationId="{D6FD047C-4CE0-8B68-9CEE-03D4261369F3}"/>
          </ac:spMkLst>
        </pc:spChg>
        <pc:spChg chg="mod">
          <ac:chgData name="Michal Petr" userId="c8fbe19c-0267-4e7b-8328-65da875cf618" providerId="ADAL" clId="{4BDE2D27-CDBA-42C8-9D54-69A6C6BD0039}" dt="2026-09-21T21:47:57.511" v="518" actId="207"/>
          <ac:spMkLst>
            <pc:docMk/>
            <pc:sldMk cId="3184267130" sldId="900"/>
            <ac:spMk id="12" creationId="{0521B076-4B39-305F-36EA-35B7FCCCEE8A}"/>
          </ac:spMkLst>
        </pc:spChg>
        <pc:spChg chg="mod">
          <ac:chgData name="Michal Petr" userId="c8fbe19c-0267-4e7b-8328-65da875cf618" providerId="ADAL" clId="{4BDE2D27-CDBA-42C8-9D54-69A6C6BD0039}" dt="2026-09-22T07:49:08.722" v="524" actId="113"/>
          <ac:spMkLst>
            <pc:docMk/>
            <pc:sldMk cId="3184267130" sldId="900"/>
            <ac:spMk id="15" creationId="{AD368D03-3308-ED8C-211B-EB4C035403FA}"/>
          </ac:spMkLst>
        </pc:spChg>
        <pc:spChg chg="mod">
          <ac:chgData name="Michal Petr" userId="c8fbe19c-0267-4e7b-8328-65da875cf618" providerId="ADAL" clId="{4BDE2D27-CDBA-42C8-9D54-69A6C6BD0039}" dt="2026-09-21T20:49:55.590" v="259" actId="113"/>
          <ac:spMkLst>
            <pc:docMk/>
            <pc:sldMk cId="3184267130" sldId="900"/>
            <ac:spMk id="18" creationId="{FFFB21F3-A41A-2142-DBA7-5792B976A71C}"/>
          </ac:spMkLst>
        </pc:spChg>
        <pc:spChg chg="mod">
          <ac:chgData name="Michal Petr" userId="c8fbe19c-0267-4e7b-8328-65da875cf618" providerId="ADAL" clId="{4BDE2D27-CDBA-42C8-9D54-69A6C6BD0039}" dt="2026-09-22T07:48:56.427" v="523" actId="113"/>
          <ac:spMkLst>
            <pc:docMk/>
            <pc:sldMk cId="3184267130" sldId="900"/>
            <ac:spMk id="20" creationId="{8F289438-8C6A-06C1-99D6-5ED3964CE4B8}"/>
          </ac:spMkLst>
        </pc:spChg>
        <pc:spChg chg="mod">
          <ac:chgData name="Michal Petr" userId="c8fbe19c-0267-4e7b-8328-65da875cf618" providerId="ADAL" clId="{4BDE2D27-CDBA-42C8-9D54-69A6C6BD0039}" dt="2026-09-21T20:48:09.602" v="195" actId="20577"/>
          <ac:spMkLst>
            <pc:docMk/>
            <pc:sldMk cId="3184267130" sldId="900"/>
            <ac:spMk id="22" creationId="{6097C5C4-ADD1-4824-D9EC-C5BB84821BAD}"/>
          </ac:spMkLst>
        </pc:spChg>
      </pc:sldChg>
      <pc:sldChg chg="modSp">
        <pc:chgData name="Michal Petr" userId="c8fbe19c-0267-4e7b-8328-65da875cf618" providerId="ADAL" clId="{4BDE2D27-CDBA-42C8-9D54-69A6C6BD0039}" dt="2026-09-21T20:42:18.194" v="1" actId="20577"/>
        <pc:sldMkLst>
          <pc:docMk/>
          <pc:sldMk cId="3906609910" sldId="902"/>
        </pc:sldMkLst>
        <pc:spChg chg="mod">
          <ac:chgData name="Michal Petr" userId="c8fbe19c-0267-4e7b-8328-65da875cf618" providerId="ADAL" clId="{4BDE2D27-CDBA-42C8-9D54-69A6C6BD0039}" dt="2026-09-21T20:42:18.194" v="1" actId="20577"/>
          <ac:spMkLst>
            <pc:docMk/>
            <pc:sldMk cId="3906609910" sldId="902"/>
            <ac:spMk id="5" creationId="{54268CC2-A6EA-75CC-7C81-F615D936DC86}"/>
          </ac:spMkLst>
        </pc:spChg>
        <pc:spChg chg="mod">
          <ac:chgData name="Michal Petr" userId="c8fbe19c-0267-4e7b-8328-65da875cf618" providerId="ADAL" clId="{4BDE2D27-CDBA-42C8-9D54-69A6C6BD0039}" dt="2026-09-21T20:42:16.311" v="0" actId="20577"/>
          <ac:spMkLst>
            <pc:docMk/>
            <pc:sldMk cId="3906609910" sldId="902"/>
            <ac:spMk id="16" creationId="{694F263D-FBDE-E948-4EFA-E51F63CA3B6F}"/>
          </ac:spMkLst>
        </pc:spChg>
      </pc:sldChg>
    </pc:docChg>
  </pc:docChgLst>
  <pc:docChgLst>
    <pc:chgData name="Monika Kuchlei Sieberová" userId="e6eee860-0600-49b7-98a3-bd68480d97b3" providerId="ADAL" clId="{A4CD5CB2-90CE-4F14-AE60-DF4FD4A89182}"/>
    <pc:docChg chg="custSel modSld">
      <pc:chgData name="Monika Kuchlei Sieberová" userId="e6eee860-0600-49b7-98a3-bd68480d97b3" providerId="ADAL" clId="{A4CD5CB2-90CE-4F14-AE60-DF4FD4A89182}" dt="2026-09-22T07:44:25.947" v="92" actId="14100"/>
      <pc:docMkLst>
        <pc:docMk/>
      </pc:docMkLst>
      <pc:sldChg chg="modSp mod">
        <pc:chgData name="Monika Kuchlei Sieberová" userId="e6eee860-0600-49b7-98a3-bd68480d97b3" providerId="ADAL" clId="{A4CD5CB2-90CE-4F14-AE60-DF4FD4A89182}" dt="2026-09-22T07:44:25.947" v="92" actId="14100"/>
        <pc:sldMkLst>
          <pc:docMk/>
          <pc:sldMk cId="2196887723" sldId="285"/>
        </pc:sldMkLst>
        <pc:spChg chg="mod">
          <ac:chgData name="Monika Kuchlei Sieberová" userId="e6eee860-0600-49b7-98a3-bd68480d97b3" providerId="ADAL" clId="{A4CD5CB2-90CE-4F14-AE60-DF4FD4A89182}" dt="2026-09-22T07:44:25.947" v="92" actId="14100"/>
          <ac:spMkLst>
            <pc:docMk/>
            <pc:sldMk cId="2196887723" sldId="285"/>
            <ac:spMk id="21" creationId="{632A5C5E-09C6-464E-0C89-E4B0D4F68CFA}"/>
          </ac:spMkLst>
        </pc:spChg>
        <pc:spChg chg="mod">
          <ac:chgData name="Monika Kuchlei Sieberová" userId="e6eee860-0600-49b7-98a3-bd68480d97b3" providerId="ADAL" clId="{A4CD5CB2-90CE-4F14-AE60-DF4FD4A89182}" dt="2026-09-22T07:44:23.077" v="91" actId="14100"/>
          <ac:spMkLst>
            <pc:docMk/>
            <pc:sldMk cId="2196887723" sldId="285"/>
            <ac:spMk id="23" creationId="{4959165F-B9C7-2425-7441-B739E7E3F93D}"/>
          </ac:spMkLst>
        </pc:spChg>
      </pc:sldChg>
      <pc:sldChg chg="modSp mod">
        <pc:chgData name="Monika Kuchlei Sieberová" userId="e6eee860-0600-49b7-98a3-bd68480d97b3" providerId="ADAL" clId="{A4CD5CB2-90CE-4F14-AE60-DF4FD4A89182}" dt="2026-09-21T17:07:01.801" v="32" actId="20577"/>
        <pc:sldMkLst>
          <pc:docMk/>
          <pc:sldMk cId="2972683746" sldId="899"/>
        </pc:sldMkLst>
        <pc:spChg chg="mod">
          <ac:chgData name="Monika Kuchlei Sieberová" userId="e6eee860-0600-49b7-98a3-bd68480d97b3" providerId="ADAL" clId="{A4CD5CB2-90CE-4F14-AE60-DF4FD4A89182}" dt="2026-09-21T17:07:01.801" v="32" actId="20577"/>
          <ac:spMkLst>
            <pc:docMk/>
            <pc:sldMk cId="2972683746" sldId="899"/>
            <ac:spMk id="5" creationId="{0FEC149E-0B87-DDE7-4995-123CEE43C8A2}"/>
          </ac:spMkLst>
        </pc:spChg>
      </pc:sldChg>
      <pc:sldChg chg="modSp mod">
        <pc:chgData name="Monika Kuchlei Sieberová" userId="e6eee860-0600-49b7-98a3-bd68480d97b3" providerId="ADAL" clId="{A4CD5CB2-90CE-4F14-AE60-DF4FD4A89182}" dt="2026-09-22T07:43:43.119" v="89" actId="2711"/>
        <pc:sldMkLst>
          <pc:docMk/>
          <pc:sldMk cId="3184267130" sldId="900"/>
        </pc:sldMkLst>
        <pc:spChg chg="mod">
          <ac:chgData name="Monika Kuchlei Sieberová" userId="e6eee860-0600-49b7-98a3-bd68480d97b3" providerId="ADAL" clId="{A4CD5CB2-90CE-4F14-AE60-DF4FD4A89182}" dt="2026-09-22T07:43:30.896" v="88" actId="20577"/>
          <ac:spMkLst>
            <pc:docMk/>
            <pc:sldMk cId="3184267130" sldId="900"/>
            <ac:spMk id="18" creationId="{FFFB21F3-A41A-2142-DBA7-5792B976A71C}"/>
          </ac:spMkLst>
        </pc:spChg>
        <pc:spChg chg="mod">
          <ac:chgData name="Monika Kuchlei Sieberová" userId="e6eee860-0600-49b7-98a3-bd68480d97b3" providerId="ADAL" clId="{A4CD5CB2-90CE-4F14-AE60-DF4FD4A89182}" dt="2026-09-22T07:43:43.119" v="89" actId="2711"/>
          <ac:spMkLst>
            <pc:docMk/>
            <pc:sldMk cId="3184267130" sldId="900"/>
            <ac:spMk id="20" creationId="{8F289438-8C6A-06C1-99D6-5ED3964CE4B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 altLang="cs-CZ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34D9CB-1186-4E97-85EF-EEFDD3E78B1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4514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061A6D36-8CFB-40FE-8D60-D2050488125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811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err="1"/>
              <a:t>We</a:t>
            </a:r>
            <a:r>
              <a:rPr lang="cs-CZ"/>
              <a:t> </a:t>
            </a:r>
            <a:r>
              <a:rPr lang="cs-CZ" err="1"/>
              <a:t>know</a:t>
            </a:r>
            <a:r>
              <a:rPr lang="cs-CZ"/>
              <a:t> </a:t>
            </a:r>
            <a:r>
              <a:rPr lang="cs-CZ" err="1"/>
              <a:t>you</a:t>
            </a:r>
            <a:r>
              <a:rPr lang="cs-CZ"/>
              <a:t> </a:t>
            </a:r>
            <a:r>
              <a:rPr lang="cs-CZ" err="1"/>
              <a:t>have</a:t>
            </a:r>
            <a:r>
              <a:rPr lang="cs-CZ"/>
              <a:t> </a:t>
            </a:r>
            <a:r>
              <a:rPr lang="cs-CZ" err="1"/>
              <a:t>chosen</a:t>
            </a:r>
            <a:r>
              <a:rPr lang="cs-CZ"/>
              <a:t> a </a:t>
            </a:r>
            <a:r>
              <a:rPr lang="cs-CZ" err="1"/>
              <a:t>challenging</a:t>
            </a:r>
            <a:r>
              <a:rPr lang="cs-CZ"/>
              <a:t> </a:t>
            </a:r>
            <a:r>
              <a:rPr lang="cs-CZ" err="1"/>
              <a:t>path</a:t>
            </a:r>
            <a:r>
              <a:rPr lang="cs-CZ"/>
              <a:t>. A PhD </a:t>
            </a:r>
            <a:r>
              <a:rPr lang="cs-CZ" err="1"/>
              <a:t>is</a:t>
            </a:r>
            <a:r>
              <a:rPr lang="cs-CZ"/>
              <a:t> not </a:t>
            </a:r>
            <a:r>
              <a:rPr lang="cs-CZ" err="1"/>
              <a:t>exactly</a:t>
            </a:r>
            <a:r>
              <a:rPr lang="cs-CZ"/>
              <a:t>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easiest</a:t>
            </a:r>
            <a:r>
              <a:rPr lang="cs-CZ"/>
              <a:t> </a:t>
            </a:r>
            <a:r>
              <a:rPr lang="cs-CZ" err="1"/>
              <a:t>option</a:t>
            </a:r>
            <a:r>
              <a:rPr lang="cs-CZ"/>
              <a:t> in </a:t>
            </a:r>
            <a:r>
              <a:rPr lang="cs-CZ" err="1"/>
              <a:t>life</a:t>
            </a:r>
            <a:r>
              <a:rPr lang="cs-CZ"/>
              <a:t>. But </a:t>
            </a:r>
            <a:r>
              <a:rPr lang="cs-CZ" err="1"/>
              <a:t>you</a:t>
            </a:r>
            <a:r>
              <a:rPr lang="cs-CZ"/>
              <a:t> do not </a:t>
            </a:r>
            <a:r>
              <a:rPr lang="cs-CZ" err="1"/>
              <a:t>have</a:t>
            </a:r>
            <a:r>
              <a:rPr lang="cs-CZ"/>
              <a:t> to </a:t>
            </a:r>
            <a:r>
              <a:rPr lang="cs-CZ" err="1"/>
              <a:t>navigate</a:t>
            </a:r>
            <a:r>
              <a:rPr lang="cs-CZ"/>
              <a:t> </a:t>
            </a:r>
            <a:r>
              <a:rPr lang="cs-CZ" err="1"/>
              <a:t>it</a:t>
            </a:r>
            <a:r>
              <a:rPr lang="cs-CZ"/>
              <a:t> </a:t>
            </a:r>
            <a:r>
              <a:rPr lang="cs-CZ" err="1"/>
              <a:t>alone</a:t>
            </a:r>
            <a:r>
              <a:rPr lang="cs-CZ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2770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 wide range of users, including doctoral </a:t>
            </a:r>
            <a:r>
              <a:rPr lang="cs-CZ" err="1"/>
              <a:t>candidates</a:t>
            </a:r>
            <a:r>
              <a:rPr lang="en-US"/>
              <a:t>, supervisors, </a:t>
            </a:r>
            <a:r>
              <a:rPr lang="cs-CZ"/>
              <a:t>d</a:t>
            </a:r>
            <a:r>
              <a:rPr lang="en-US" err="1"/>
              <a:t>octoral</a:t>
            </a:r>
            <a:r>
              <a:rPr lang="en-US"/>
              <a:t> </a:t>
            </a:r>
            <a:r>
              <a:rPr lang="cs-CZ"/>
              <a:t>b</a:t>
            </a:r>
            <a:r>
              <a:rPr lang="en-US" err="1"/>
              <a:t>oards</a:t>
            </a:r>
            <a:r>
              <a:rPr lang="en-US"/>
              <a:t>, doctoral study administrators, and potential applicants </a:t>
            </a:r>
            <a:endParaRPr lang="cs-CZ"/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79150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2000" lvl="1">
              <a:lnSpc>
                <a:spcPts val="3600"/>
              </a:lnSpc>
            </a:pPr>
            <a:r>
              <a:rPr lang="cs-CZ" sz="2400" err="1">
                <a:ea typeface="+mn-ea"/>
                <a:cs typeface="+mn-cs"/>
              </a:rPr>
              <a:t>We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provide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the</a:t>
            </a:r>
            <a:r>
              <a:rPr lang="cs-CZ" sz="2400">
                <a:ea typeface="+mn-ea"/>
                <a:cs typeface="+mn-cs"/>
              </a:rPr>
              <a:t> support, but </a:t>
            </a:r>
            <a:r>
              <a:rPr lang="cs-CZ" sz="2400" err="1">
                <a:ea typeface="+mn-ea"/>
                <a:cs typeface="+mn-cs"/>
              </a:rPr>
              <a:t>how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active</a:t>
            </a:r>
            <a:r>
              <a:rPr lang="cs-CZ" sz="2400">
                <a:ea typeface="+mn-ea"/>
                <a:cs typeface="+mn-cs"/>
              </a:rPr>
              <a:t> and </a:t>
            </a:r>
            <a:r>
              <a:rPr lang="cs-CZ" sz="2400" err="1">
                <a:ea typeface="+mn-ea"/>
                <a:cs typeface="+mn-cs"/>
              </a:rPr>
              <a:t>lively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this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space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will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be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really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depends</a:t>
            </a:r>
            <a:r>
              <a:rPr lang="cs-CZ" sz="2400">
                <a:ea typeface="+mn-ea"/>
                <a:cs typeface="+mn-cs"/>
              </a:rPr>
              <a:t> on </a:t>
            </a:r>
            <a:r>
              <a:rPr lang="cs-CZ" sz="2400" err="1">
                <a:ea typeface="+mn-ea"/>
                <a:cs typeface="+mn-cs"/>
              </a:rPr>
              <a:t>you</a:t>
            </a:r>
            <a:r>
              <a:rPr lang="cs-CZ" sz="2400">
                <a:ea typeface="+mn-ea"/>
                <a:cs typeface="+mn-cs"/>
              </a:rPr>
              <a:t>.</a:t>
            </a:r>
          </a:p>
          <a:p>
            <a:pPr marL="252000" lvl="1">
              <a:lnSpc>
                <a:spcPts val="3600"/>
              </a:lnSpc>
            </a:pPr>
            <a:r>
              <a:rPr lang="cs-CZ" sz="2400">
                <a:ea typeface="+mn-ea"/>
                <a:cs typeface="+mn-cs"/>
              </a:rPr>
              <a:t>Meeting </a:t>
            </a:r>
            <a:r>
              <a:rPr lang="cs-CZ" sz="2400" err="1">
                <a:ea typeface="+mn-ea"/>
                <a:cs typeface="+mn-cs"/>
              </a:rPr>
              <a:t>other</a:t>
            </a:r>
            <a:r>
              <a:rPr lang="cs-CZ" sz="2400">
                <a:ea typeface="+mn-ea"/>
                <a:cs typeface="+mn-cs"/>
              </a:rPr>
              <a:t> PhD </a:t>
            </a:r>
            <a:r>
              <a:rPr lang="cs-CZ" sz="2400" err="1">
                <a:ea typeface="+mn-ea"/>
                <a:cs typeface="+mn-cs"/>
              </a:rPr>
              <a:t>students</a:t>
            </a:r>
            <a:r>
              <a:rPr lang="cs-CZ" sz="2400">
                <a:ea typeface="+mn-ea"/>
                <a:cs typeface="+mn-cs"/>
              </a:rPr>
              <a:t> and just </a:t>
            </a:r>
            <a:r>
              <a:rPr lang="cs-CZ" sz="2400" err="1">
                <a:ea typeface="+mn-ea"/>
                <a:cs typeface="+mn-cs"/>
              </a:rPr>
              <a:t>spending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time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together</a:t>
            </a:r>
            <a:r>
              <a:rPr lang="cs-CZ" sz="2400">
                <a:ea typeface="+mn-ea"/>
                <a:cs typeface="+mn-cs"/>
              </a:rPr>
              <a:t> </a:t>
            </a:r>
            <a:r>
              <a:rPr lang="cs-CZ" sz="2400" err="1">
                <a:ea typeface="+mn-ea"/>
                <a:cs typeface="+mn-cs"/>
              </a:rPr>
              <a:t>can</a:t>
            </a:r>
            <a:r>
              <a:rPr lang="cs-CZ" sz="2400">
                <a:ea typeface="+mn-ea"/>
                <a:cs typeface="+mn-cs"/>
              </a:rPr>
              <a:t> make </a:t>
            </a:r>
            <a:r>
              <a:rPr lang="cs-CZ" sz="2400" err="1">
                <a:ea typeface="+mn-ea"/>
                <a:cs typeface="+mn-cs"/>
              </a:rPr>
              <a:t>your</a:t>
            </a:r>
            <a:r>
              <a:rPr lang="cs-CZ" sz="2400">
                <a:ea typeface="+mn-ea"/>
                <a:cs typeface="+mn-cs"/>
              </a:rPr>
              <a:t> PhD </a:t>
            </a:r>
            <a:r>
              <a:rPr lang="cs-CZ" sz="2400" err="1">
                <a:ea typeface="+mn-ea"/>
                <a:cs typeface="+mn-cs"/>
              </a:rPr>
              <a:t>journey</a:t>
            </a:r>
            <a:r>
              <a:rPr lang="cs-CZ" sz="2400">
                <a:ea typeface="+mn-ea"/>
                <a:cs typeface="+mn-cs"/>
              </a:rPr>
              <a:t> much </a:t>
            </a:r>
            <a:r>
              <a:rPr lang="cs-CZ" sz="2400" err="1">
                <a:ea typeface="+mn-ea"/>
                <a:cs typeface="+mn-cs"/>
              </a:rPr>
              <a:t>easier</a:t>
            </a:r>
            <a:r>
              <a:rPr lang="cs-CZ" sz="2400">
                <a:ea typeface="+mn-ea"/>
                <a:cs typeface="+mn-cs"/>
              </a:rPr>
              <a:t> and more </a:t>
            </a:r>
            <a:r>
              <a:rPr lang="cs-CZ" sz="2400" err="1">
                <a:ea typeface="+mn-ea"/>
                <a:cs typeface="+mn-cs"/>
              </a:rPr>
              <a:t>enjoyable</a:t>
            </a:r>
            <a:endParaRPr lang="cs-CZ" sz="2400">
              <a:ea typeface="+mn-ea"/>
              <a:cs typeface="+mn-cs"/>
            </a:endParaRP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1776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err="1"/>
              <a:t>We</a:t>
            </a:r>
            <a:r>
              <a:rPr lang="cs-CZ"/>
              <a:t> </a:t>
            </a:r>
            <a:r>
              <a:rPr lang="cs-CZ" err="1"/>
              <a:t>provide</a:t>
            </a:r>
            <a:r>
              <a:rPr lang="cs-CZ"/>
              <a:t>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space</a:t>
            </a:r>
            <a:r>
              <a:rPr lang="cs-CZ"/>
              <a:t>, support and </a:t>
            </a:r>
            <a:r>
              <a:rPr lang="cs-CZ" err="1"/>
              <a:t>resources</a:t>
            </a:r>
            <a:r>
              <a:rPr lang="cs-CZ"/>
              <a:t>. But </a:t>
            </a:r>
            <a:r>
              <a:rPr lang="cs-CZ" err="1"/>
              <a:t>we</a:t>
            </a:r>
            <a:r>
              <a:rPr lang="cs-CZ"/>
              <a:t> </a:t>
            </a:r>
            <a:r>
              <a:rPr lang="cs-CZ" err="1"/>
              <a:t>cannot</a:t>
            </a:r>
            <a:r>
              <a:rPr lang="cs-CZ"/>
              <a:t> build a </a:t>
            </a:r>
            <a:r>
              <a:rPr lang="cs-CZ" err="1"/>
              <a:t>community</a:t>
            </a:r>
            <a:r>
              <a:rPr lang="cs-CZ"/>
              <a:t> </a:t>
            </a:r>
            <a:r>
              <a:rPr lang="cs-CZ" err="1"/>
              <a:t>without</a:t>
            </a:r>
            <a:r>
              <a:rPr lang="cs-CZ"/>
              <a:t>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people</a:t>
            </a:r>
            <a:r>
              <a:rPr lang="cs-CZ"/>
              <a:t> </a:t>
            </a:r>
            <a:r>
              <a:rPr lang="cs-CZ" err="1"/>
              <a:t>who</a:t>
            </a:r>
            <a:r>
              <a:rPr lang="cs-CZ"/>
              <a:t> are part </a:t>
            </a:r>
            <a:r>
              <a:rPr lang="cs-CZ" err="1"/>
              <a:t>of</a:t>
            </a:r>
            <a:r>
              <a:rPr lang="cs-CZ"/>
              <a:t> </a:t>
            </a:r>
            <a:r>
              <a:rPr lang="cs-CZ" err="1"/>
              <a:t>it</a:t>
            </a:r>
            <a:r>
              <a:rPr lang="cs-CZ"/>
              <a:t>.</a:t>
            </a:r>
            <a:br>
              <a:rPr lang="cs-CZ"/>
            </a:br>
            <a:r>
              <a:rPr lang="cs-CZ"/>
              <a:t>So </a:t>
            </a:r>
            <a:r>
              <a:rPr lang="cs-CZ" err="1"/>
              <a:t>if</a:t>
            </a:r>
            <a:r>
              <a:rPr lang="cs-CZ"/>
              <a:t> </a:t>
            </a:r>
            <a:r>
              <a:rPr lang="cs-CZ" err="1"/>
              <a:t>you</a:t>
            </a:r>
            <a:r>
              <a:rPr lang="cs-CZ"/>
              <a:t> are </a:t>
            </a:r>
            <a:r>
              <a:rPr lang="cs-CZ" err="1"/>
              <a:t>someone</a:t>
            </a:r>
            <a:r>
              <a:rPr lang="cs-CZ"/>
              <a:t> </a:t>
            </a:r>
            <a:r>
              <a:rPr lang="cs-CZ" err="1"/>
              <a:t>who</a:t>
            </a:r>
            <a:r>
              <a:rPr lang="cs-CZ"/>
              <a:t> </a:t>
            </a:r>
            <a:r>
              <a:rPr lang="cs-CZ" err="1"/>
              <a:t>likes</a:t>
            </a:r>
            <a:r>
              <a:rPr lang="cs-CZ"/>
              <a:t> </a:t>
            </a:r>
            <a:r>
              <a:rPr lang="cs-CZ" err="1"/>
              <a:t>bringing</a:t>
            </a:r>
            <a:r>
              <a:rPr lang="cs-CZ"/>
              <a:t> </a:t>
            </a:r>
            <a:r>
              <a:rPr lang="cs-CZ" err="1"/>
              <a:t>people</a:t>
            </a:r>
            <a:r>
              <a:rPr lang="cs-CZ"/>
              <a:t> </a:t>
            </a:r>
            <a:r>
              <a:rPr lang="cs-CZ" err="1"/>
              <a:t>together</a:t>
            </a:r>
            <a:r>
              <a:rPr lang="cs-CZ"/>
              <a:t>, </a:t>
            </a:r>
            <a:r>
              <a:rPr lang="cs-CZ" err="1"/>
              <a:t>organizing</a:t>
            </a:r>
            <a:r>
              <a:rPr lang="cs-CZ"/>
              <a:t> </a:t>
            </a:r>
            <a:r>
              <a:rPr lang="cs-CZ" err="1"/>
              <a:t>things</a:t>
            </a:r>
            <a:r>
              <a:rPr lang="cs-CZ"/>
              <a:t>, </a:t>
            </a:r>
            <a:r>
              <a:rPr lang="cs-CZ" err="1"/>
              <a:t>communicating</a:t>
            </a:r>
            <a:r>
              <a:rPr lang="cs-CZ"/>
              <a:t>, </a:t>
            </a:r>
            <a:r>
              <a:rPr lang="cs-CZ" err="1"/>
              <a:t>or</a:t>
            </a:r>
            <a:r>
              <a:rPr lang="cs-CZ"/>
              <a:t> </a:t>
            </a:r>
            <a:r>
              <a:rPr lang="cs-CZ" err="1"/>
              <a:t>simply</a:t>
            </a:r>
            <a:r>
              <a:rPr lang="cs-CZ"/>
              <a:t> has </a:t>
            </a:r>
            <a:r>
              <a:rPr lang="cs-CZ" err="1"/>
              <a:t>ideas</a:t>
            </a:r>
            <a:r>
              <a:rPr lang="cs-CZ"/>
              <a:t> </a:t>
            </a:r>
            <a:r>
              <a:rPr lang="cs-CZ" err="1"/>
              <a:t>about</a:t>
            </a:r>
            <a:r>
              <a:rPr lang="cs-CZ"/>
              <a:t> </a:t>
            </a:r>
            <a:r>
              <a:rPr lang="cs-CZ" err="1"/>
              <a:t>what</a:t>
            </a:r>
            <a:r>
              <a:rPr lang="cs-CZ"/>
              <a:t> </a:t>
            </a:r>
            <a:r>
              <a:rPr lang="cs-CZ" err="1"/>
              <a:t>would</a:t>
            </a:r>
            <a:r>
              <a:rPr lang="cs-CZ"/>
              <a:t> make </a:t>
            </a:r>
            <a:r>
              <a:rPr lang="cs-CZ" err="1"/>
              <a:t>the</a:t>
            </a:r>
            <a:r>
              <a:rPr lang="cs-CZ"/>
              <a:t> PhD </a:t>
            </a:r>
            <a:r>
              <a:rPr lang="cs-CZ" err="1"/>
              <a:t>experience</a:t>
            </a:r>
            <a:r>
              <a:rPr lang="cs-CZ"/>
              <a:t> </a:t>
            </a:r>
            <a:r>
              <a:rPr lang="cs-CZ" err="1"/>
              <a:t>better</a:t>
            </a:r>
            <a:r>
              <a:rPr lang="cs-CZ"/>
              <a:t> - </a:t>
            </a:r>
            <a:r>
              <a:rPr lang="cs-CZ" err="1"/>
              <a:t>come</a:t>
            </a:r>
            <a:r>
              <a:rPr lang="cs-CZ"/>
              <a:t> and talk to </a:t>
            </a:r>
            <a:r>
              <a:rPr lang="cs-CZ" err="1"/>
              <a:t>us</a:t>
            </a:r>
            <a:r>
              <a:rPr lang="cs-CZ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10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99142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12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79217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noProof="0" smtClean="0"/>
              <a:pPr/>
              <a:t>‹#›</a:t>
            </a:fld>
            <a:endParaRPr lang="cs-CZ" altLang="cs-CZ" noProof="0"/>
          </a:p>
        </p:txBody>
      </p:sp>
      <p:pic>
        <p:nvPicPr>
          <p:cNvPr id="9" name="Grafický objekt 5">
            <a:extLst>
              <a:ext uri="{FF2B5EF4-FFF2-40B4-BE49-F238E27FC236}">
                <a16:creationId xmlns:a16="http://schemas.microsoft.com/office/drawing/2014/main" id="{AF779770-418A-4951-B4DA-AE7CCD747E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4000" y="414000"/>
            <a:ext cx="2350800" cy="671411"/>
          </a:xfrm>
          <a:prstGeom prst="rect">
            <a:avLst/>
          </a:prstGeom>
        </p:spPr>
      </p:pic>
      <p:sp>
        <p:nvSpPr>
          <p:cNvPr id="13" name="Nadpis 6">
            <a:extLst>
              <a:ext uri="{FF2B5EF4-FFF2-40B4-BE49-F238E27FC236}">
                <a16:creationId xmlns:a16="http://schemas.microsoft.com/office/drawing/2014/main" id="{FEAA0553-DE03-4B58-8C39-E96D0668D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/>
            </a:lvl1pPr>
          </a:lstStyle>
          <a:p>
            <a:r>
              <a:rPr lang="cs-CZ" noProof="0"/>
              <a:t>Kliknutím lze upravit styl.</a:t>
            </a:r>
          </a:p>
        </p:txBody>
      </p:sp>
      <p:sp>
        <p:nvSpPr>
          <p:cNvPr id="14" name="Podnadpis 2">
            <a:extLst>
              <a:ext uri="{FF2B5EF4-FFF2-40B4-BE49-F238E27FC236}">
                <a16:creationId xmlns:a16="http://schemas.microsoft.com/office/drawing/2014/main" id="{596D0529-F65F-4601-AF6C-B0362D1AB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noProof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935384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 userDrawn="1">
          <p15:clr>
            <a:srgbClr val="FBAE40"/>
          </p15:clr>
        </p15:guide>
        <p15:guide id="2" pos="23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390E4E2C-8A81-45F0-A5ED-59F1EE588A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r>
              <a:rPr lang="en-GB" noProof="0"/>
              <a:t>.</a:t>
            </a:r>
          </a:p>
          <a:p>
            <a:pPr lvl="1"/>
            <a:r>
              <a:rPr lang="cs-CZ" noProof="0"/>
              <a:t>Druhá úroveň</a:t>
            </a:r>
            <a:endParaRPr lang="en-GB" noProof="0"/>
          </a:p>
          <a:p>
            <a:pPr lvl="2"/>
            <a:r>
              <a:rPr lang="cs-CZ" noProof="0"/>
              <a:t>Třetí úroveň</a:t>
            </a:r>
            <a:endParaRPr lang="en-GB" noProof="0"/>
          </a:p>
        </p:txBody>
      </p:sp>
      <p:pic>
        <p:nvPicPr>
          <p:cNvPr id="7" name="Grafický objekt 15">
            <a:extLst>
              <a:ext uri="{FF2B5EF4-FFF2-40B4-BE49-F238E27FC236}">
                <a16:creationId xmlns:a16="http://schemas.microsoft.com/office/drawing/2014/main" id="{1E3ED06E-5FA5-4E13-940B-39F637A55F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2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.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/>
              <a:t>Kliknutím vložíte podnadpis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5CA9AC87-D3DE-408C-9471-D419F47483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r>
              <a:rPr lang="en-GB" noProof="0"/>
              <a:t>.</a:t>
            </a:r>
          </a:p>
          <a:p>
            <a:pPr lvl="1"/>
            <a:r>
              <a:rPr lang="cs-CZ" noProof="0"/>
              <a:t>Druhá úroveň</a:t>
            </a:r>
            <a:endParaRPr lang="en-GB" noProof="0"/>
          </a:p>
          <a:p>
            <a:pPr lvl="2"/>
            <a:r>
              <a:rPr lang="cs-CZ" noProof="0"/>
              <a:t>Třetí úroveň</a:t>
            </a:r>
            <a:endParaRPr lang="en-GB" noProof="0"/>
          </a:p>
        </p:txBody>
      </p:sp>
      <p:pic>
        <p:nvPicPr>
          <p:cNvPr id="9" name="Grafický objekt 15">
            <a:extLst>
              <a:ext uri="{FF2B5EF4-FFF2-40B4-BE49-F238E27FC236}">
                <a16:creationId xmlns:a16="http://schemas.microsoft.com/office/drawing/2014/main" id="{940B4B20-7968-48AA-9009-86CD3D1C24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2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BDE9BC5-EE25-44B2-8081-F2B94BAA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1D440DD4-5185-4C05-8E91-80CB3DC67394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20000" y="1693622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r>
              <a:rPr lang="en-GB" noProof="0"/>
              <a:t>.</a:t>
            </a:r>
          </a:p>
          <a:p>
            <a:pPr lvl="1"/>
            <a:r>
              <a:rPr lang="cs-CZ" noProof="0"/>
              <a:t>Druhá úroveň</a:t>
            </a:r>
            <a:endParaRPr lang="en-GB" noProof="0"/>
          </a:p>
          <a:p>
            <a:pPr lvl="2"/>
            <a:r>
              <a:rPr lang="cs-CZ" noProof="0"/>
              <a:t>Třetí úroveň</a:t>
            </a:r>
            <a:endParaRPr lang="en-GB" noProof="0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91531ABC-E456-4507-A022-87C2E3C7A2AA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251280" y="1693622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r>
              <a:rPr lang="en-GB" noProof="0"/>
              <a:t>.</a:t>
            </a:r>
          </a:p>
          <a:p>
            <a:pPr lvl="1"/>
            <a:r>
              <a:rPr lang="cs-CZ" noProof="0"/>
              <a:t>Druhá úroveň</a:t>
            </a:r>
            <a:endParaRPr lang="en-GB" noProof="0"/>
          </a:p>
          <a:p>
            <a:pPr lvl="2"/>
            <a:r>
              <a:rPr lang="cs-CZ" noProof="0"/>
              <a:t>Třetí úroveň</a:t>
            </a:r>
            <a:endParaRPr lang="en-GB" noProof="0"/>
          </a:p>
        </p:txBody>
      </p:sp>
      <p:pic>
        <p:nvPicPr>
          <p:cNvPr id="12" name="Grafický objekt 15">
            <a:extLst>
              <a:ext uri="{FF2B5EF4-FFF2-40B4-BE49-F238E27FC236}">
                <a16:creationId xmlns:a16="http://schemas.microsoft.com/office/drawing/2014/main" id="{614DBFF3-01D6-486D-8702-87B652AE6A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d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725" y="1296001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/>
              <a:t>Kliknutím vložíte podnadpis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51278" y="1290515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/>
              <a:t>Kliknutím vložíte podnadpis</a:t>
            </a:r>
          </a:p>
        </p:txBody>
      </p:sp>
      <p:pic>
        <p:nvPicPr>
          <p:cNvPr id="12" name="Grafický objekt 15">
            <a:extLst>
              <a:ext uri="{FF2B5EF4-FFF2-40B4-BE49-F238E27FC236}">
                <a16:creationId xmlns:a16="http://schemas.microsoft.com/office/drawing/2014/main" id="{FDDF5073-5D1A-46E6-B2B7-D7B0E53768F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E025F331-95E8-45A8-A611-AF24104CB3F8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20000" y="1693622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r>
              <a:rPr lang="en-GB" noProof="0"/>
              <a:t>.</a:t>
            </a:r>
          </a:p>
          <a:p>
            <a:pPr lvl="1"/>
            <a:r>
              <a:rPr lang="cs-CZ" noProof="0"/>
              <a:t>Druhá úroveň</a:t>
            </a:r>
            <a:endParaRPr lang="en-GB" noProof="0"/>
          </a:p>
          <a:p>
            <a:pPr lvl="2"/>
            <a:r>
              <a:rPr lang="cs-CZ" noProof="0"/>
              <a:t>Třetí úroveň</a:t>
            </a:r>
            <a:endParaRPr lang="en-GB" noProof="0"/>
          </a:p>
        </p:txBody>
      </p:sp>
      <p:sp>
        <p:nvSpPr>
          <p:cNvPr id="15" name="Zástupný symbol pro obsah 2">
            <a:extLst>
              <a:ext uri="{FF2B5EF4-FFF2-40B4-BE49-F238E27FC236}">
                <a16:creationId xmlns:a16="http://schemas.microsoft.com/office/drawing/2014/main" id="{F0E1FE6A-5292-460A-9BA4-61D5A81ABAAA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251280" y="1693622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r>
              <a:rPr lang="en-GB" noProof="0"/>
              <a:t>.</a:t>
            </a:r>
          </a:p>
          <a:p>
            <a:pPr lvl="1"/>
            <a:r>
              <a:rPr lang="cs-CZ" noProof="0"/>
              <a:t>Druhá úroveň</a:t>
            </a:r>
            <a:endParaRPr lang="en-GB" noProof="0"/>
          </a:p>
          <a:p>
            <a:pPr lvl="2"/>
            <a:r>
              <a:rPr lang="cs-CZ" noProof="0"/>
              <a:t>Třetí úroveň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1716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8DF9A9-CF6E-49C8-A8BC-74FDF24B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vložíte nadpis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E1D20B9-1A33-484F-AB08-D95E85A9CB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A2EACA-93F7-4696-A84F-C07E4801CB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45EA606A-B012-497D-A062-93B4C5E7BD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47735" y="2596845"/>
            <a:ext cx="4125465" cy="3208441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endParaRPr lang="en-GB" noProof="0"/>
          </a:p>
        </p:txBody>
      </p:sp>
      <p:sp>
        <p:nvSpPr>
          <p:cNvPr id="8" name="Zástupný symbol pro obrázek 7">
            <a:extLst>
              <a:ext uri="{FF2B5EF4-FFF2-40B4-BE49-F238E27FC236}">
                <a16:creationId xmlns:a16="http://schemas.microsoft.com/office/drawing/2014/main" id="{55454331-9726-47EA-9406-7071E2CA33D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9509" y="1665288"/>
            <a:ext cx="6207791" cy="4139998"/>
          </a:xfrm>
        </p:spPr>
        <p:txBody>
          <a:bodyPr anchor="ctr"/>
          <a:lstStyle>
            <a:lvl1pPr algn="ctr">
              <a:defRPr>
                <a:solidFill>
                  <a:srgbClr val="0000DC"/>
                </a:solidFill>
              </a:defRPr>
            </a:lvl1pPr>
          </a:lstStyle>
          <a:p>
            <a:r>
              <a:rPr lang="cs-CZ"/>
              <a:t>Kliknutím na ikonu vložíte obrázek.</a:t>
            </a:r>
          </a:p>
        </p:txBody>
      </p:sp>
      <p:sp>
        <p:nvSpPr>
          <p:cNvPr id="11" name="Zástupný symbol pro text 7">
            <a:extLst>
              <a:ext uri="{FF2B5EF4-FFF2-40B4-BE49-F238E27FC236}">
                <a16:creationId xmlns:a16="http://schemas.microsoft.com/office/drawing/2014/main" id="{B0741B4D-1AE5-4AB1-8AD2-5E6FAC7F6F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/>
              <a:t>Kliknutím vložíte podnadpis</a:t>
            </a:r>
          </a:p>
        </p:txBody>
      </p:sp>
      <p:pic>
        <p:nvPicPr>
          <p:cNvPr id="12" name="Grafický objekt 15">
            <a:extLst>
              <a:ext uri="{FF2B5EF4-FFF2-40B4-BE49-F238E27FC236}">
                <a16:creationId xmlns:a16="http://schemas.microsoft.com/office/drawing/2014/main" id="{7A6289AB-4424-4AD6-AC38-A485A5B7A7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3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dnadpis a 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548D6DE9-EB16-4D0A-9F96-DD69C3E9721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440000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noProof="0"/>
              <a:t>Kliknutím vložíte text.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C2D097E9-9E99-4F02-A434-E69D713D0F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99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7E169087-A2FD-4849-9AAC-BD41AA07A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40000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E14CE5FF-FB97-4634-9714-4B5C0FDA38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61200" y="4414270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DD220DBF-2B26-4E32-826A-79839FF510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AD9E96F9-7F56-4453-A9FC-693AF7E57B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047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88362389-3E8C-4129-819C-75F0F7922D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1436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id="{DE897ACA-C285-471C-BF3F-2886D04C7F9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719999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noProof="0"/>
              <a:t>Kliknutím vložíte text.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id="{9AF93628-9CF3-4CB5-A8C7-735B527D49B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60001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noProof="0"/>
              <a:t>Kliknutím vložíte text.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17" name="Grafický objekt 15">
            <a:extLst>
              <a:ext uri="{FF2B5EF4-FFF2-40B4-BE49-F238E27FC236}">
                <a16:creationId xmlns:a16="http://schemas.microsoft.com/office/drawing/2014/main" id="{3F17BBF4-46AA-4E75-B117-CDF3538684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41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51439ED6-907B-45D9-8FCC-98AE21B3C06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</p:spPr>
        <p:txBody>
          <a:bodyPr/>
          <a:lstStyle>
            <a:lvl1pPr marL="72000" indent="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r>
              <a:rPr lang="en-GB" noProof="0"/>
              <a:t>.</a:t>
            </a:r>
          </a:p>
        </p:txBody>
      </p:sp>
      <p:pic>
        <p:nvPicPr>
          <p:cNvPr id="7" name="Grafický objekt 15">
            <a:extLst>
              <a:ext uri="{FF2B5EF4-FFF2-40B4-BE49-F238E27FC236}">
                <a16:creationId xmlns:a16="http://schemas.microsoft.com/office/drawing/2014/main" id="{ADD86DEB-4C24-489A-A9F2-DEC76EB6C2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Nadpis 12">
            <a:extLst>
              <a:ext uri="{FF2B5EF4-FFF2-40B4-BE49-F238E27FC236}">
                <a16:creationId xmlns:a16="http://schemas.microsoft.com/office/drawing/2014/main" id="{C80D1D37-E5CA-42AD-BE6B-219FAFB54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7" name="Grafický objekt 15">
            <a:extLst>
              <a:ext uri="{FF2B5EF4-FFF2-40B4-BE49-F238E27FC236}">
                <a16:creationId xmlns:a16="http://schemas.microsoft.com/office/drawing/2014/main" id="{264B86F8-0395-430E-845F-606E7AB0C4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y, text –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id="{9622FDD6-5C71-4DE9-BFBE-6443A2855E5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719997" y="718712"/>
            <a:ext cx="5220001" cy="32040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noProof="0"/>
              <a:t>Kliknutím vložíte text.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8D903DEB-B441-46DB-8462-2640DC8DB3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999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id="{66F1D7B9-D1BE-446E-87CA-6AD81AFA83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4" y="4068000"/>
            <a:ext cx="5220000" cy="360000"/>
          </a:xfrm>
        </p:spPr>
        <p:txBody>
          <a:bodyPr/>
          <a:lstStyle>
            <a:lvl1pPr algn="l">
              <a:lnSpc>
                <a:spcPts val="1100"/>
              </a:lnSpc>
              <a:defRPr sz="1100" b="1"/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id="{3947EF07-8AF7-4904-8565-F5D81E4282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1278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334B9440-7A06-4BF8-9532-C11248171B0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52003" y="4068000"/>
            <a:ext cx="5220000" cy="360000"/>
          </a:xfrm>
        </p:spPr>
        <p:txBody>
          <a:bodyPr/>
          <a:lstStyle>
            <a:lvl1pPr algn="l">
              <a:lnSpc>
                <a:spcPts val="1100"/>
              </a:lnSpc>
              <a:defRPr sz="1100" b="1"/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id="{263AA377-982D-4CA3-B9BD-C61AF652481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251278" y="718712"/>
            <a:ext cx="5220001" cy="32040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noProof="0"/>
              <a:t>Kliknutím vložíte text.</a:t>
            </a:r>
          </a:p>
        </p:txBody>
      </p:sp>
      <p:pic>
        <p:nvPicPr>
          <p:cNvPr id="14" name="Grafický objekt 15">
            <a:extLst>
              <a:ext uri="{FF2B5EF4-FFF2-40B4-BE49-F238E27FC236}">
                <a16:creationId xmlns:a16="http://schemas.microsoft.com/office/drawing/2014/main" id="{4AA47537-5221-47E8-BCB7-3D400128A6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8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pic>
        <p:nvPicPr>
          <p:cNvPr id="6" name="Grafický objekt 15">
            <a:extLst>
              <a:ext uri="{FF2B5EF4-FFF2-40B4-BE49-F238E27FC236}">
                <a16:creationId xmlns:a16="http://schemas.microsoft.com/office/drawing/2014/main" id="{E819598E-E8BD-4C6B-9FFF-0CD1F67A83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4" y="6127425"/>
            <a:ext cx="1134416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90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ozdělovník (alternativní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noProof="0" smtClean="0"/>
              <a:pPr/>
              <a:t>‹#›</a:t>
            </a:fld>
            <a:endParaRPr lang="cs-CZ" altLang="cs-CZ" noProof="0"/>
          </a:p>
        </p:txBody>
      </p:sp>
      <p:sp>
        <p:nvSpPr>
          <p:cNvPr id="11" name="Nadpis 6">
            <a:extLst>
              <a:ext uri="{FF2B5EF4-FFF2-40B4-BE49-F238E27FC236}">
                <a16:creationId xmlns:a16="http://schemas.microsoft.com/office/drawing/2014/main" id="{210CF170-3CE8-4094-B136-F821606CD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5246518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rgbClr val="0000DC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2" name="Podnadpis 2">
            <a:extLst>
              <a:ext uri="{FF2B5EF4-FFF2-40B4-BE49-F238E27FC236}">
                <a16:creationId xmlns:a16="http://schemas.microsoft.com/office/drawing/2014/main" id="{F805DFF4-9876-466D-A663-D549EEF81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5246518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rgbClr val="0000DC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noProof="0"/>
              <a:t>Kliknutím můžete upravit styl předlohy.</a:t>
            </a:r>
          </a:p>
        </p:txBody>
      </p:sp>
      <p:sp>
        <p:nvSpPr>
          <p:cNvPr id="9" name="Zástupný symbol pro obrázek 7">
            <a:extLst>
              <a:ext uri="{FF2B5EF4-FFF2-40B4-BE49-F238E27FC236}">
                <a16:creationId xmlns:a16="http://schemas.microsoft.com/office/drawing/2014/main" id="{80C21443-92BF-4BF1-9C61-FDB664DC79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7999"/>
          </a:xfrm>
        </p:spPr>
        <p:txBody>
          <a:bodyPr anchor="ctr"/>
          <a:lstStyle>
            <a:lvl1pPr algn="ctr">
              <a:defRPr>
                <a:solidFill>
                  <a:srgbClr val="0000DC"/>
                </a:solidFill>
              </a:defRPr>
            </a:lvl1pPr>
          </a:lstStyle>
          <a:p>
            <a:r>
              <a:rPr lang="cs-CZ"/>
              <a:t>Kliknutím na ikonu vložíte obrázek.</a:t>
            </a:r>
          </a:p>
        </p:txBody>
      </p:sp>
      <p:pic>
        <p:nvPicPr>
          <p:cNvPr id="7" name="Grafický objekt 5">
            <a:extLst>
              <a:ext uri="{FF2B5EF4-FFF2-40B4-BE49-F238E27FC236}">
                <a16:creationId xmlns:a16="http://schemas.microsoft.com/office/drawing/2014/main" id="{66A1A515-6EE9-475D-9C62-C5C08B0052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4000" y="414000"/>
            <a:ext cx="2350800" cy="67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27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zní snímek s obrázkem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5842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D6FB5EA9-F874-4F06-97A8-C555AC1A0C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3585" y="6127200"/>
            <a:ext cx="1134417" cy="324000"/>
          </a:xfrm>
          <a:prstGeom prst="rect">
            <a:avLst/>
          </a:prstGeom>
        </p:spPr>
      </p:pic>
      <p:sp>
        <p:nvSpPr>
          <p:cNvPr id="7" name="Rectangle 17">
            <a:extLst>
              <a:ext uri="{FF2B5EF4-FFF2-40B4-BE49-F238E27FC236}">
                <a16:creationId xmlns:a16="http://schemas.microsoft.com/office/drawing/2014/main" id="{2C6CCD2F-B2B8-4713-A851-F271928448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0000" y="6228000"/>
            <a:ext cx="79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altLang="cs-CZ" sz="120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SCI PhD Day 2026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1298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BA6D60B3-EBE5-447C-98EE-21091185E0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76488" y="1489837"/>
            <a:ext cx="763902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14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arykova univerzita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4DCCB8A-E23F-49B6-A0BE-D9E395C4E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56" y="2298933"/>
            <a:ext cx="8725020" cy="226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90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ozdělovník (alternativní) 2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5246518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vložíte nadpis</a:t>
            </a:r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5246518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cs-CZ" noProof="0"/>
              <a:t>Kliknutím vložíte podnadpis</a:t>
            </a:r>
          </a:p>
        </p:txBody>
      </p:sp>
      <p:sp>
        <p:nvSpPr>
          <p:cNvPr id="10" name="Zástupný symbol pro obrázek 7">
            <a:extLst>
              <a:ext uri="{FF2B5EF4-FFF2-40B4-BE49-F238E27FC236}">
                <a16:creationId xmlns:a16="http://schemas.microsoft.com/office/drawing/2014/main" id="{05C2E24A-1A94-4B14-B9BB-CA01DE5DD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7999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na ikonu vložíte obrázek</a:t>
            </a: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CC921DFF-8B97-473C-919A-06F55168BD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492502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SCI PhD Day 2026</a:t>
            </a:r>
          </a:p>
        </p:txBody>
      </p:sp>
      <p:pic>
        <p:nvPicPr>
          <p:cNvPr id="11" name="Obrázek 8">
            <a:extLst>
              <a:ext uri="{FF2B5EF4-FFF2-40B4-BE49-F238E27FC236}">
                <a16:creationId xmlns:a16="http://schemas.microsoft.com/office/drawing/2014/main" id="{FF2AF076-03BF-A840-9AC6-67D6A53082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" y="414000"/>
            <a:ext cx="2325600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97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0000" y="6228000"/>
            <a:ext cx="79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altLang="cs-CZ" sz="1200" dirty="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00" y="6228000"/>
            <a:ext cx="252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2"/>
                </a:solidFill>
                <a:latin typeface="+mj-lt"/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73EFD05-44F7-4406-AC4D-1167FBFF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cs-CZ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4DA628E-D8CA-41EE-AA1A-D14D1A53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800" y="1872000"/>
            <a:ext cx="10753200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cs-CZ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  <p:sldLayoutId id="2147483674" r:id="rId4"/>
    <p:sldLayoutId id="2147483688" r:id="rId5"/>
    <p:sldLayoutId id="2147483698" r:id="rId6"/>
    <p:sldLayoutId id="2147483673" r:id="rId7"/>
    <p:sldLayoutId id="2147483675" r:id="rId8"/>
    <p:sldLayoutId id="2147483695" r:id="rId9"/>
    <p:sldLayoutId id="2147483677" r:id="rId10"/>
    <p:sldLayoutId id="2147483686" r:id="rId11"/>
    <p:sldLayoutId id="2147483697" r:id="rId12"/>
    <p:sldLayoutId id="2147483699" r:id="rId13"/>
    <p:sldLayoutId id="2147483693" r:id="rId14"/>
    <p:sldLayoutId id="2147483700" r:id="rId15"/>
    <p:sldLayoutId id="2147483701" r:id="rId16"/>
  </p:sldLayoutIdLst>
  <p:hf hdr="0" dt="0"/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1140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1500" b="0">
          <a:solidFill>
            <a:schemeClr val="tx1"/>
          </a:solidFill>
          <a:latin typeface="+mn-lt"/>
        </a:defRPr>
      </a:lvl2pPr>
      <a:lvl3pPr marL="914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folHlink"/>
        </a:buClr>
        <a:buSzPct val="80000"/>
        <a:buFontTx/>
        <a:buNone/>
        <a:defRPr sz="1500" b="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2"/>
        </a:buClr>
        <a:buSzPct val="90000"/>
        <a:buFontTx/>
        <a:buNone/>
        <a:defRPr sz="1500" b="0">
          <a:solidFill>
            <a:schemeClr val="tx1"/>
          </a:solidFill>
          <a:latin typeface="+mn-lt"/>
        </a:defRPr>
      </a:lvl4pPr>
      <a:lvl5pPr marL="18288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Tx/>
        <a:buNone/>
        <a:defRPr sz="1500" b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18"/>
        </a:buBlip>
        <a:defRPr>
          <a:solidFill>
            <a:schemeClr val="tx1"/>
          </a:solidFill>
          <a:latin typeface="+mn-lt"/>
        </a:defRPr>
      </a:lvl6pPr>
      <a:lvl7pPr marL="27432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 baseline="0">
          <a:solidFill>
            <a:schemeClr val="tx1"/>
          </a:solidFill>
          <a:latin typeface="+mn-lt"/>
        </a:defRPr>
      </a:lvl7pPr>
      <a:lvl8pPr marL="3200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8pPr>
      <a:lvl9pPr marL="3657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35" userDrawn="1">
          <p15:clr>
            <a:srgbClr val="F26B43"/>
          </p15:clr>
        </p15:guide>
        <p15:guide id="2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emf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hd.muni.cz/" TargetMode="Externa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s.muni.cz/auth/student/zapis?akce=pridat;obdobi=10323;dopln_fak=1490;dopln_kod=FR_EL;dohledat=1;predmet=1794935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https://portal.muni.cz/vyzkum-a-projekty/doktorske-studium/muni-phd-academia/muni-phd-day-2024" TargetMode="External"/><Relationship Id="rId7" Type="http://schemas.openxmlformats.org/officeDocument/2006/relationships/image" Target="../media/image22.jpeg"/><Relationship Id="rId2" Type="http://schemas.openxmlformats.org/officeDocument/2006/relationships/hyperlink" Target="https://phd.muni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106063188/admin/dashboard/" TargetMode="External"/><Relationship Id="rId11" Type="http://schemas.openxmlformats.org/officeDocument/2006/relationships/image" Target="../media/image26.png"/><Relationship Id="rId5" Type="http://schemas.openxmlformats.org/officeDocument/2006/relationships/hyperlink" Target="https://www.instagram.com/muni_phd?utm_source=ig_web_button_share_sheet&amp;igsh=ZDNlZDc0MzIxNw==" TargetMode="External"/><Relationship Id="rId10" Type="http://schemas.openxmlformats.org/officeDocument/2006/relationships/image" Target="../media/image25.png"/><Relationship Id="rId4" Type="http://schemas.openxmlformats.org/officeDocument/2006/relationships/hyperlink" Target="https://www.facebook.com/groups/405069596836506" TargetMode="External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5415D-DF05-5012-E9C7-49DE3844C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E06815A7-ACDA-EF40-03A8-9E7DEF8D9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3784844"/>
            <a:ext cx="11406525" cy="1171580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cs-CZ" sz="6600" b="0">
                <a:latin typeface="Muni Bold" panose="00000500000000000000" pitchFamily="50" charset="-18"/>
              </a:rPr>
              <a:t>SCI </a:t>
            </a:r>
            <a:r>
              <a:rPr lang="en-US" sz="6600" b="0">
                <a:latin typeface="Muni Bold" panose="00000500000000000000" pitchFamily="50" charset="-18"/>
              </a:rPr>
              <a:t>PhD Day</a:t>
            </a:r>
            <a:r>
              <a:rPr lang="cs-CZ" sz="6600" b="0">
                <a:latin typeface="Muni Bold" panose="00000500000000000000" pitchFamily="50" charset="-18"/>
              </a:rPr>
              <a:t> </a:t>
            </a:r>
            <a:r>
              <a:rPr lang="en-US" sz="6600" b="0">
                <a:latin typeface="Muni Bold" panose="00000500000000000000" pitchFamily="50" charset="-18"/>
              </a:rPr>
              <a:t>202</a:t>
            </a:r>
            <a:r>
              <a:rPr lang="cs-CZ" sz="6600" b="0">
                <a:latin typeface="Muni Bold" panose="00000500000000000000" pitchFamily="50" charset="-18"/>
              </a:rPr>
              <a:t>6</a:t>
            </a:r>
            <a:br>
              <a:rPr lang="en-US" sz="6000" b="0">
                <a:latin typeface="Muni Bold" panose="00000500000000000000" pitchFamily="50" charset="-18"/>
              </a:rPr>
            </a:br>
            <a:endParaRPr lang="en-US" sz="6000" b="0">
              <a:latin typeface="Muni Bold" panose="00000500000000000000" pitchFamily="50" charset="-18"/>
            </a:endParaRPr>
          </a:p>
        </p:txBody>
      </p:sp>
      <p:sp>
        <p:nvSpPr>
          <p:cNvPr id="14" name="Subtitle 3">
            <a:extLst>
              <a:ext uri="{FF2B5EF4-FFF2-40B4-BE49-F238E27FC236}">
                <a16:creationId xmlns:a16="http://schemas.microsoft.com/office/drawing/2014/main" id="{6DB08117-09DC-0114-C59C-A3866968F2FF}"/>
              </a:ext>
            </a:extLst>
          </p:cNvPr>
          <p:cNvSpPr txBox="1">
            <a:spLocks/>
          </p:cNvSpPr>
          <p:nvPr/>
        </p:nvSpPr>
        <p:spPr>
          <a:xfrm>
            <a:off x="413999" y="4721559"/>
            <a:ext cx="5034301" cy="69849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marR="0" indent="0" algn="l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Tx/>
              <a:buNone/>
              <a:tabLst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Tx/>
              <a:buNone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800" b="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6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200" kern="0"/>
              <a:t>Research Office RMU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9EE565B-F4A4-DC15-D192-6C82A745D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877" y="1993392"/>
            <a:ext cx="5250353" cy="510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555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7373D-0797-2371-B248-504A886DC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9C4DD051-8400-07F5-221E-8611D7C8ED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SCI 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0E42BD1-271B-4AE3-588A-525D205DAB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</a:t>
            </a:fld>
            <a:endParaRPr lang="cs-CZ" altLang="cs-CZ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4268CC2-A6EA-75CC-7C81-F615D936D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2063" y="947853"/>
            <a:ext cx="9477535" cy="4467282"/>
          </a:xfrm>
        </p:spPr>
        <p:txBody>
          <a:bodyPr anchor="ctr" anchorCtr="0"/>
          <a:lstStyle/>
          <a:p>
            <a:pPr marL="72000" indent="0" algn="ctr">
              <a:buNone/>
            </a:pPr>
            <a:r>
              <a:rPr lang="cs-CZ" sz="3600" b="1">
                <a:solidFill>
                  <a:schemeClr val="tx2"/>
                </a:solidFill>
              </a:rPr>
              <a:t>YOU CHOSE A CHALLENGING PATH…</a:t>
            </a:r>
          </a:p>
          <a:p>
            <a:pPr marL="72000" indent="0" algn="ctr">
              <a:buNone/>
            </a:pPr>
            <a:endParaRPr lang="cs-CZ" sz="2000"/>
          </a:p>
          <a:p>
            <a:pPr marL="72000" indent="0" algn="ctr">
              <a:buNone/>
            </a:pPr>
            <a:endParaRPr lang="cs-CZ" sz="2000"/>
          </a:p>
          <a:p>
            <a:pPr marL="72000" indent="0" algn="ctr">
              <a:buNone/>
            </a:pPr>
            <a:endParaRPr lang="cs-CZ" sz="2000"/>
          </a:p>
          <a:p>
            <a:pPr marL="72000" indent="0" algn="ctr">
              <a:buNone/>
            </a:pPr>
            <a:endParaRPr lang="cs-CZ" sz="2000"/>
          </a:p>
          <a:p>
            <a:pPr marL="72000" indent="0" algn="ctr">
              <a:buNone/>
            </a:pPr>
            <a:endParaRPr lang="cs-CZ"/>
          </a:p>
          <a:p>
            <a:pPr marL="72000" indent="0" algn="ctr">
              <a:buNone/>
            </a:pPr>
            <a:r>
              <a:rPr lang="cs-CZ"/>
              <a:t>…and </a:t>
            </a:r>
            <a:r>
              <a:rPr lang="cs-CZ" err="1"/>
              <a:t>you</a:t>
            </a:r>
            <a:r>
              <a:rPr lang="cs-CZ"/>
              <a:t> </a:t>
            </a:r>
            <a:r>
              <a:rPr lang="cs-CZ" b="1"/>
              <a:t>do not </a:t>
            </a:r>
            <a:r>
              <a:rPr lang="cs-CZ" b="1" err="1"/>
              <a:t>have</a:t>
            </a:r>
            <a:r>
              <a:rPr lang="cs-CZ" b="1"/>
              <a:t> to </a:t>
            </a:r>
            <a:r>
              <a:rPr lang="cs-CZ" b="1" err="1"/>
              <a:t>navigate</a:t>
            </a:r>
            <a:r>
              <a:rPr lang="cs-CZ" b="1"/>
              <a:t> </a:t>
            </a:r>
            <a:r>
              <a:rPr lang="cs-CZ" b="1" err="1"/>
              <a:t>it</a:t>
            </a:r>
            <a:r>
              <a:rPr lang="cs-CZ" b="1"/>
              <a:t> alone</a:t>
            </a:r>
            <a:endParaRPr lang="cs-CZ"/>
          </a:p>
          <a:p>
            <a:pPr marL="72000" indent="0" algn="ctr">
              <a:buNone/>
            </a:pPr>
            <a:endParaRPr lang="cs-CZ" sz="2000"/>
          </a:p>
        </p:txBody>
      </p:sp>
      <p:sp>
        <p:nvSpPr>
          <p:cNvPr id="15" name="Nadpis 3">
            <a:extLst>
              <a:ext uri="{FF2B5EF4-FFF2-40B4-BE49-F238E27FC236}">
                <a16:creationId xmlns:a16="http://schemas.microsoft.com/office/drawing/2014/main" id="{4B8F6B15-4310-822F-16E1-52ECD07FF052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en-US" sz="1400" kern="0"/>
              <a:t>W</a:t>
            </a:r>
            <a:r>
              <a:rPr lang="cs-CZ" sz="1400" kern="0"/>
              <a:t>ELCOME TO YOUR PHD JOURNEY</a:t>
            </a:r>
            <a:endParaRPr lang="cs-CZ" sz="1400" kern="0">
              <a:highlight>
                <a:srgbClr val="FFFF00"/>
              </a:highlight>
            </a:endParaRPr>
          </a:p>
        </p:txBody>
      </p:sp>
      <p:sp>
        <p:nvSpPr>
          <p:cNvPr id="16" name="Zástupný obsah 4">
            <a:extLst>
              <a:ext uri="{FF2B5EF4-FFF2-40B4-BE49-F238E27FC236}">
                <a16:creationId xmlns:a16="http://schemas.microsoft.com/office/drawing/2014/main" id="{694F263D-FBDE-E948-4EFA-E51F63CA3B6F}"/>
              </a:ext>
            </a:extLst>
          </p:cNvPr>
          <p:cNvSpPr txBox="1">
            <a:spLocks/>
          </p:cNvSpPr>
          <p:nvPr/>
        </p:nvSpPr>
        <p:spPr>
          <a:xfrm>
            <a:off x="2328155" y="3811207"/>
            <a:ext cx="7535689" cy="257090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252000" indent="-180000" algn="l" rtl="0" eaLnBrk="1" fontAlgn="base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72000" indent="0" algn="ctr">
              <a:buFont typeface="Arial" panose="020B0604020202020204" pitchFamily="34" charset="0"/>
              <a:buNone/>
            </a:pPr>
            <a:r>
              <a:rPr lang="cs-CZ" sz="2400" i="1" kern="0" err="1">
                <a:solidFill>
                  <a:schemeClr val="tx2"/>
                </a:solidFill>
              </a:rPr>
              <a:t>Welcome</a:t>
            </a:r>
            <a:r>
              <a:rPr lang="cs-CZ" sz="2400" i="1" kern="0">
                <a:solidFill>
                  <a:schemeClr val="tx2"/>
                </a:solidFill>
              </a:rPr>
              <a:t> to </a:t>
            </a:r>
            <a:r>
              <a:rPr lang="cs-CZ" sz="2400" i="1" kern="0" err="1">
                <a:solidFill>
                  <a:schemeClr val="tx2"/>
                </a:solidFill>
              </a:rPr>
              <a:t>doctoral</a:t>
            </a:r>
            <a:r>
              <a:rPr lang="cs-CZ" sz="2400" i="1" kern="0">
                <a:solidFill>
                  <a:schemeClr val="tx2"/>
                </a:solidFill>
              </a:rPr>
              <a:t> </a:t>
            </a:r>
            <a:r>
              <a:rPr lang="cs-CZ" sz="2400" i="1" kern="0" err="1">
                <a:solidFill>
                  <a:schemeClr val="tx2"/>
                </a:solidFill>
              </a:rPr>
              <a:t>studies</a:t>
            </a:r>
            <a:r>
              <a:rPr lang="cs-CZ" sz="2400" i="1" kern="0">
                <a:solidFill>
                  <a:schemeClr val="tx2"/>
                </a:solidFill>
              </a:rPr>
              <a:t> </a:t>
            </a:r>
            <a:r>
              <a:rPr lang="cs-CZ" sz="2400" i="1" kern="0" err="1">
                <a:solidFill>
                  <a:schemeClr val="tx2"/>
                </a:solidFill>
              </a:rPr>
              <a:t>at</a:t>
            </a:r>
            <a:r>
              <a:rPr lang="cs-CZ" sz="2400" i="1" kern="0">
                <a:solidFill>
                  <a:schemeClr val="tx2"/>
                </a:solidFill>
              </a:rPr>
              <a:t> Masaryk University</a:t>
            </a:r>
          </a:p>
        </p:txBody>
      </p:sp>
      <p:grpSp>
        <p:nvGrpSpPr>
          <p:cNvPr id="62" name="Skupina 61">
            <a:extLst>
              <a:ext uri="{FF2B5EF4-FFF2-40B4-BE49-F238E27FC236}">
                <a16:creationId xmlns:a16="http://schemas.microsoft.com/office/drawing/2014/main" id="{1C47CDFA-6EDF-6499-1D7B-A235F2512688}"/>
              </a:ext>
            </a:extLst>
          </p:cNvPr>
          <p:cNvGrpSpPr/>
          <p:nvPr/>
        </p:nvGrpSpPr>
        <p:grpSpPr>
          <a:xfrm>
            <a:off x="2798885" y="2124103"/>
            <a:ext cx="7252530" cy="1589215"/>
            <a:chOff x="2769492" y="2015917"/>
            <a:chExt cx="6909375" cy="1387430"/>
          </a:xfrm>
        </p:grpSpPr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EC9E1999-1A1C-2D54-5BCC-ED621B1766F0}"/>
                </a:ext>
              </a:extLst>
            </p:cNvPr>
            <p:cNvGrpSpPr/>
            <p:nvPr/>
          </p:nvGrpSpPr>
          <p:grpSpPr>
            <a:xfrm>
              <a:off x="2769492" y="2015917"/>
              <a:ext cx="6909375" cy="1387430"/>
              <a:chOff x="1126953" y="3297835"/>
              <a:chExt cx="10448896" cy="2588633"/>
            </a:xfrm>
          </p:grpSpPr>
          <p:grpSp>
            <p:nvGrpSpPr>
              <p:cNvPr id="20" name="Skupina 19">
                <a:extLst>
                  <a:ext uri="{FF2B5EF4-FFF2-40B4-BE49-F238E27FC236}">
                    <a16:creationId xmlns:a16="http://schemas.microsoft.com/office/drawing/2014/main" id="{41BA8E5B-45C7-4BF5-AED5-FB5AC27F6F8A}"/>
                  </a:ext>
                </a:extLst>
              </p:cNvPr>
              <p:cNvGrpSpPr/>
              <p:nvPr/>
            </p:nvGrpSpPr>
            <p:grpSpPr>
              <a:xfrm>
                <a:off x="1126953" y="3297835"/>
                <a:ext cx="10448896" cy="2588633"/>
                <a:chOff x="1979443" y="3432981"/>
                <a:chExt cx="10448896" cy="2588633"/>
              </a:xfrm>
            </p:grpSpPr>
            <p:pic>
              <p:nvPicPr>
                <p:cNvPr id="24" name="Zástupný obsah 6" descr="Cyklistika se souvislou výplní">
                  <a:extLst>
                    <a:ext uri="{FF2B5EF4-FFF2-40B4-BE49-F238E27FC236}">
                      <a16:creationId xmlns:a16="http://schemas.microsoft.com/office/drawing/2014/main" id="{CC9F1809-C7AE-B28A-53A0-A9E58D42BD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 rot="20141475">
                  <a:off x="1998105" y="5412890"/>
                  <a:ext cx="413719" cy="413719"/>
                </a:xfrm>
                <a:prstGeom prst="rect">
                  <a:avLst/>
                </a:prstGeom>
              </p:spPr>
            </p:pic>
            <p:grpSp>
              <p:nvGrpSpPr>
                <p:cNvPr id="25" name="Skupina 24">
                  <a:extLst>
                    <a:ext uri="{FF2B5EF4-FFF2-40B4-BE49-F238E27FC236}">
                      <a16:creationId xmlns:a16="http://schemas.microsoft.com/office/drawing/2014/main" id="{4DC6DD4A-C948-33F0-C64C-3730198BD4B7}"/>
                    </a:ext>
                  </a:extLst>
                </p:cNvPr>
                <p:cNvGrpSpPr/>
                <p:nvPr/>
              </p:nvGrpSpPr>
              <p:grpSpPr>
                <a:xfrm>
                  <a:off x="1979443" y="3432981"/>
                  <a:ext cx="10448896" cy="2588633"/>
                  <a:chOff x="1979443" y="3432981"/>
                  <a:chExt cx="10448896" cy="2588633"/>
                </a:xfrm>
              </p:grpSpPr>
              <p:sp>
                <p:nvSpPr>
                  <p:cNvPr id="26" name="Volný tvar: obrazec 25">
                    <a:extLst>
                      <a:ext uri="{FF2B5EF4-FFF2-40B4-BE49-F238E27FC236}">
                        <a16:creationId xmlns:a16="http://schemas.microsoft.com/office/drawing/2014/main" id="{B3ED04CB-5B10-7080-637A-26B61EFB98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46594" y="5628578"/>
                    <a:ext cx="561975" cy="83164"/>
                  </a:xfrm>
                  <a:custGeom>
                    <a:avLst/>
                    <a:gdLst>
                      <a:gd name="connsiteX0" fmla="*/ 0 w 514350"/>
                      <a:gd name="connsiteY0" fmla="*/ 77243 h 77243"/>
                      <a:gd name="connsiteX1" fmla="*/ 57150 w 514350"/>
                      <a:gd name="connsiteY1" fmla="*/ 1043 h 77243"/>
                      <a:gd name="connsiteX2" fmla="*/ 123825 w 514350"/>
                      <a:gd name="connsiteY2" fmla="*/ 10568 h 77243"/>
                      <a:gd name="connsiteX3" fmla="*/ 171450 w 514350"/>
                      <a:gd name="connsiteY3" fmla="*/ 58193 h 77243"/>
                      <a:gd name="connsiteX4" fmla="*/ 209550 w 514350"/>
                      <a:gd name="connsiteY4" fmla="*/ 48668 h 77243"/>
                      <a:gd name="connsiteX5" fmla="*/ 228600 w 514350"/>
                      <a:gd name="connsiteY5" fmla="*/ 20093 h 77243"/>
                      <a:gd name="connsiteX6" fmla="*/ 323850 w 514350"/>
                      <a:gd name="connsiteY6" fmla="*/ 20093 h 77243"/>
                      <a:gd name="connsiteX7" fmla="*/ 371475 w 514350"/>
                      <a:gd name="connsiteY7" fmla="*/ 10568 h 77243"/>
                      <a:gd name="connsiteX8" fmla="*/ 400050 w 514350"/>
                      <a:gd name="connsiteY8" fmla="*/ 1043 h 77243"/>
                      <a:gd name="connsiteX9" fmla="*/ 438150 w 514350"/>
                      <a:gd name="connsiteY9" fmla="*/ 10568 h 77243"/>
                      <a:gd name="connsiteX10" fmla="*/ 466725 w 514350"/>
                      <a:gd name="connsiteY10" fmla="*/ 29618 h 77243"/>
                      <a:gd name="connsiteX11" fmla="*/ 514350 w 514350"/>
                      <a:gd name="connsiteY11" fmla="*/ 10568 h 77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14350" h="77243">
                        <a:moveTo>
                          <a:pt x="0" y="77243"/>
                        </a:moveTo>
                        <a:cubicBezTo>
                          <a:pt x="4270" y="70126"/>
                          <a:pt x="38211" y="4831"/>
                          <a:pt x="57150" y="1043"/>
                        </a:cubicBezTo>
                        <a:cubicBezTo>
                          <a:pt x="79165" y="-3360"/>
                          <a:pt x="101600" y="7393"/>
                          <a:pt x="123825" y="10568"/>
                        </a:cubicBezTo>
                        <a:cubicBezTo>
                          <a:pt x="134520" y="26610"/>
                          <a:pt x="148055" y="54851"/>
                          <a:pt x="171450" y="58193"/>
                        </a:cubicBezTo>
                        <a:cubicBezTo>
                          <a:pt x="184409" y="60044"/>
                          <a:pt x="196850" y="51843"/>
                          <a:pt x="209550" y="48668"/>
                        </a:cubicBezTo>
                        <a:cubicBezTo>
                          <a:pt x="215900" y="39143"/>
                          <a:pt x="220505" y="28188"/>
                          <a:pt x="228600" y="20093"/>
                        </a:cubicBezTo>
                        <a:cubicBezTo>
                          <a:pt x="264013" y="-15320"/>
                          <a:pt x="271194" y="5048"/>
                          <a:pt x="323850" y="20093"/>
                        </a:cubicBezTo>
                        <a:cubicBezTo>
                          <a:pt x="374073" y="53575"/>
                          <a:pt x="333952" y="40586"/>
                          <a:pt x="371475" y="10568"/>
                        </a:cubicBezTo>
                        <a:cubicBezTo>
                          <a:pt x="379315" y="4296"/>
                          <a:pt x="390525" y="4218"/>
                          <a:pt x="400050" y="1043"/>
                        </a:cubicBezTo>
                        <a:cubicBezTo>
                          <a:pt x="412750" y="4218"/>
                          <a:pt x="426118" y="5411"/>
                          <a:pt x="438150" y="10568"/>
                        </a:cubicBezTo>
                        <a:cubicBezTo>
                          <a:pt x="448672" y="15077"/>
                          <a:pt x="455433" y="27736"/>
                          <a:pt x="466725" y="29618"/>
                        </a:cubicBezTo>
                        <a:cubicBezTo>
                          <a:pt x="475553" y="31089"/>
                          <a:pt x="505046" y="15220"/>
                          <a:pt x="514350" y="10568"/>
                        </a:cubicBezTo>
                      </a:path>
                    </a:pathLst>
                  </a:custGeom>
                  <a:noFill/>
                  <a:ln w="9525" cap="flat" cmpd="sng" algn="ctr">
                    <a:solidFill>
                      <a:schemeClr val="accent4">
                        <a:lumMod val="75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34" charset="0"/>
                    </a:endParaRPr>
                  </a:p>
                </p:txBody>
              </p:sp>
              <p:grpSp>
                <p:nvGrpSpPr>
                  <p:cNvPr id="27" name="Skupina 26">
                    <a:extLst>
                      <a:ext uri="{FF2B5EF4-FFF2-40B4-BE49-F238E27FC236}">
                        <a16:creationId xmlns:a16="http://schemas.microsoft.com/office/drawing/2014/main" id="{E49C9D34-D083-76BD-FF5C-4AA989A19D78}"/>
                      </a:ext>
                    </a:extLst>
                  </p:cNvPr>
                  <p:cNvGrpSpPr/>
                  <p:nvPr/>
                </p:nvGrpSpPr>
                <p:grpSpPr>
                  <a:xfrm>
                    <a:off x="1979443" y="3432981"/>
                    <a:ext cx="10448896" cy="2588633"/>
                    <a:chOff x="990599" y="3366052"/>
                    <a:chExt cx="10448896" cy="2588633"/>
                  </a:xfrm>
                </p:grpSpPr>
                <p:sp>
                  <p:nvSpPr>
                    <p:cNvPr id="28" name="Obdélník 27">
                      <a:extLst>
                        <a:ext uri="{FF2B5EF4-FFF2-40B4-BE49-F238E27FC236}">
                          <a16:creationId xmlns:a16="http://schemas.microsoft.com/office/drawing/2014/main" id="{562F2DBE-82F6-9D55-B11F-491552010BC7}"/>
                        </a:ext>
                      </a:extLst>
                    </p:cNvPr>
                    <p:cNvSpPr/>
                    <p:nvPr/>
                  </p:nvSpPr>
                  <p:spPr bwMode="auto">
                    <a:xfrm rot="19531960">
                      <a:off x="2913806" y="5699498"/>
                      <a:ext cx="95250" cy="49593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err="1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p:txBody>
                </p:sp>
                <p:grpSp>
                  <p:nvGrpSpPr>
                    <p:cNvPr id="29" name="Skupina 28">
                      <a:extLst>
                        <a:ext uri="{FF2B5EF4-FFF2-40B4-BE49-F238E27FC236}">
                          <a16:creationId xmlns:a16="http://schemas.microsoft.com/office/drawing/2014/main" id="{A630183B-1F5C-A059-E79B-D7C5F72EE4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90599" y="3366052"/>
                      <a:ext cx="10448896" cy="2588633"/>
                      <a:chOff x="990599" y="3366052"/>
                      <a:chExt cx="10448896" cy="2588633"/>
                    </a:xfrm>
                  </p:grpSpPr>
                  <p:sp>
                    <p:nvSpPr>
                      <p:cNvPr id="30" name="Obdélník 29">
                        <a:extLst>
                          <a:ext uri="{FF2B5EF4-FFF2-40B4-BE49-F238E27FC236}">
                            <a16:creationId xmlns:a16="http://schemas.microsoft.com/office/drawing/2014/main" id="{78E44D91-EA8E-32E9-ADE9-177C3BF8191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533651" y="5676899"/>
                        <a:ext cx="95250" cy="4959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 cap="flat" cmpd="sng" algn="ctr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non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2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  <p:sp>
                    <p:nvSpPr>
                      <p:cNvPr id="31" name="Obdélník 30">
                        <a:extLst>
                          <a:ext uri="{FF2B5EF4-FFF2-40B4-BE49-F238E27FC236}">
                            <a16:creationId xmlns:a16="http://schemas.microsoft.com/office/drawing/2014/main" id="{5F22AEC5-31D0-3650-4F49-DF1CBCA1579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762181" y="5726492"/>
                        <a:ext cx="95250" cy="4959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 cap="flat" cmpd="sng" algn="ctr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non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2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  <p:sp>
                    <p:nvSpPr>
                      <p:cNvPr id="32" name="Obdélník 31">
                        <a:extLst>
                          <a:ext uri="{FF2B5EF4-FFF2-40B4-BE49-F238E27FC236}">
                            <a16:creationId xmlns:a16="http://schemas.microsoft.com/office/drawing/2014/main" id="{B69FD095-DF81-D6B9-8BE1-AE9E49F27D0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9531960">
                        <a:off x="2647881" y="5690820"/>
                        <a:ext cx="95250" cy="4959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 cap="flat" cmpd="sng" algn="ctr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non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2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  <p:sp>
                    <p:nvSpPr>
                      <p:cNvPr id="33" name="Obdélník 32">
                        <a:extLst>
                          <a:ext uri="{FF2B5EF4-FFF2-40B4-BE49-F238E27FC236}">
                            <a16:creationId xmlns:a16="http://schemas.microsoft.com/office/drawing/2014/main" id="{711444EA-3AE9-1394-736D-9048ED2701E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948819">
                        <a:off x="2790756" y="5643333"/>
                        <a:ext cx="95250" cy="4959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 cap="flat" cmpd="sng" algn="ctr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non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2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  <p:sp>
                    <p:nvSpPr>
                      <p:cNvPr id="34" name="Obdélník 33">
                        <a:extLst>
                          <a:ext uri="{FF2B5EF4-FFF2-40B4-BE49-F238E27FC236}">
                            <a16:creationId xmlns:a16="http://schemas.microsoft.com/office/drawing/2014/main" id="{D0937982-5DD9-D4AC-CDB9-1BE22804EFE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948819">
                        <a:off x="3007925" y="5680083"/>
                        <a:ext cx="95250" cy="4959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 cap="flat" cmpd="sng" algn="ctr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non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2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  <p:sp>
                    <p:nvSpPr>
                      <p:cNvPr id="35" name="Obdélník 34">
                        <a:extLst>
                          <a:ext uri="{FF2B5EF4-FFF2-40B4-BE49-F238E27FC236}">
                            <a16:creationId xmlns:a16="http://schemas.microsoft.com/office/drawing/2014/main" id="{4EA86C8A-1CD6-713D-C270-54BFF76F788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948819">
                        <a:off x="2902888" y="5602776"/>
                        <a:ext cx="95250" cy="4959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 cap="flat" cmpd="sng" algn="ctr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non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2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  <p:sp>
                    <p:nvSpPr>
                      <p:cNvPr id="36" name="Obdélník 35">
                        <a:extLst>
                          <a:ext uri="{FF2B5EF4-FFF2-40B4-BE49-F238E27FC236}">
                            <a16:creationId xmlns:a16="http://schemas.microsoft.com/office/drawing/2014/main" id="{6B48E142-CE71-E4A2-2496-D9E956A0C21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0669374">
                        <a:off x="2670521" y="5592820"/>
                        <a:ext cx="95250" cy="4959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 cap="flat" cmpd="sng" algn="ctr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non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2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  <p:sp>
                    <p:nvSpPr>
                      <p:cNvPr id="37" name="Obdélník 36">
                        <a:extLst>
                          <a:ext uri="{FF2B5EF4-FFF2-40B4-BE49-F238E27FC236}">
                            <a16:creationId xmlns:a16="http://schemas.microsoft.com/office/drawing/2014/main" id="{DAAFFBBE-82AC-37D5-AE54-CDF1B3A1593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354799">
                        <a:off x="2804425" y="5539624"/>
                        <a:ext cx="95250" cy="4959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 cap="flat" cmpd="sng" algn="ctr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non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2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endParaRPr>
                      </a:p>
                    </p:txBody>
                  </p:sp>
                  <p:grpSp>
                    <p:nvGrpSpPr>
                      <p:cNvPr id="38" name="Skupina 37">
                        <a:extLst>
                          <a:ext uri="{FF2B5EF4-FFF2-40B4-BE49-F238E27FC236}">
                            <a16:creationId xmlns:a16="http://schemas.microsoft.com/office/drawing/2014/main" id="{774CABEA-C826-00B6-8055-661080BF7A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90599" y="3366052"/>
                        <a:ext cx="10448896" cy="2588633"/>
                        <a:chOff x="990599" y="3366052"/>
                        <a:chExt cx="10448896" cy="2588633"/>
                      </a:xfrm>
                    </p:grpSpPr>
                    <p:cxnSp>
                      <p:nvCxnSpPr>
                        <p:cNvPr id="39" name="Přímá spojnice 38">
                          <a:extLst>
                            <a:ext uri="{FF2B5EF4-FFF2-40B4-BE49-F238E27FC236}">
                              <a16:creationId xmlns:a16="http://schemas.microsoft.com/office/drawing/2014/main" id="{DD7AD450-563A-1DC3-0C98-CA1598D6DAA7}"/>
                            </a:ext>
                          </a:extLst>
                        </p:cNvPr>
                        <p:cNvCxnSpPr/>
                        <p:nvPr/>
                      </p:nvCxnSpPr>
                      <p:spPr bwMode="auto">
                        <a:xfrm flipV="1">
                          <a:off x="3483329" y="5213203"/>
                          <a:ext cx="1027289" cy="183356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  <p:cxnSp>
                      <p:nvCxnSpPr>
                        <p:cNvPr id="40" name="Přímá spojnice 39">
                          <a:extLst>
                            <a:ext uri="{FF2B5EF4-FFF2-40B4-BE49-F238E27FC236}">
                              <a16:creationId xmlns:a16="http://schemas.microsoft.com/office/drawing/2014/main" id="{CD5C2B86-7CFD-292B-8C76-8AE3ED0CB30D}"/>
                            </a:ext>
                          </a:extLst>
                        </p:cNvPr>
                        <p:cNvCxnSpPr>
                          <a:endCxn id="53" idx="37"/>
                        </p:cNvCxnSpPr>
                        <p:nvPr/>
                      </p:nvCxnSpPr>
                      <p:spPr bwMode="auto">
                        <a:xfrm flipV="1">
                          <a:off x="3492854" y="5240190"/>
                          <a:ext cx="1139719" cy="203994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  <p:grpSp>
                      <p:nvGrpSpPr>
                        <p:cNvPr id="41" name="Skupina 40">
                          <a:extLst>
                            <a:ext uri="{FF2B5EF4-FFF2-40B4-BE49-F238E27FC236}">
                              <a16:creationId xmlns:a16="http://schemas.microsoft.com/office/drawing/2014/main" id="{AADD0EA8-E312-CB22-172E-4356C9DB736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876800" y="5654246"/>
                          <a:ext cx="542925" cy="134005"/>
                          <a:chOff x="4876800" y="5654246"/>
                          <a:chExt cx="542925" cy="134005"/>
                        </a:xfrm>
                      </p:grpSpPr>
                      <p:sp>
                        <p:nvSpPr>
                          <p:cNvPr id="58" name="Volný tvar: obrazec 57">
                            <a:extLst>
                              <a:ext uri="{FF2B5EF4-FFF2-40B4-BE49-F238E27FC236}">
                                <a16:creationId xmlns:a16="http://schemas.microsoft.com/office/drawing/2014/main" id="{B56D3B58-8CE1-D92C-09C4-F2CB45CDD95F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4962526" y="5742532"/>
                            <a:ext cx="323850" cy="45719"/>
                          </a:xfrm>
                          <a:custGeom>
                            <a:avLst/>
                            <a:gdLst>
                              <a:gd name="connsiteX0" fmla="*/ 0 w 514350"/>
                              <a:gd name="connsiteY0" fmla="*/ 77243 h 77243"/>
                              <a:gd name="connsiteX1" fmla="*/ 57150 w 514350"/>
                              <a:gd name="connsiteY1" fmla="*/ 1043 h 77243"/>
                              <a:gd name="connsiteX2" fmla="*/ 123825 w 514350"/>
                              <a:gd name="connsiteY2" fmla="*/ 10568 h 77243"/>
                              <a:gd name="connsiteX3" fmla="*/ 171450 w 514350"/>
                              <a:gd name="connsiteY3" fmla="*/ 58193 h 77243"/>
                              <a:gd name="connsiteX4" fmla="*/ 209550 w 514350"/>
                              <a:gd name="connsiteY4" fmla="*/ 48668 h 77243"/>
                              <a:gd name="connsiteX5" fmla="*/ 228600 w 514350"/>
                              <a:gd name="connsiteY5" fmla="*/ 20093 h 77243"/>
                              <a:gd name="connsiteX6" fmla="*/ 323850 w 514350"/>
                              <a:gd name="connsiteY6" fmla="*/ 20093 h 77243"/>
                              <a:gd name="connsiteX7" fmla="*/ 371475 w 514350"/>
                              <a:gd name="connsiteY7" fmla="*/ 10568 h 77243"/>
                              <a:gd name="connsiteX8" fmla="*/ 400050 w 514350"/>
                              <a:gd name="connsiteY8" fmla="*/ 1043 h 77243"/>
                              <a:gd name="connsiteX9" fmla="*/ 438150 w 514350"/>
                              <a:gd name="connsiteY9" fmla="*/ 10568 h 77243"/>
                              <a:gd name="connsiteX10" fmla="*/ 466725 w 514350"/>
                              <a:gd name="connsiteY10" fmla="*/ 29618 h 77243"/>
                              <a:gd name="connsiteX11" fmla="*/ 514350 w 514350"/>
                              <a:gd name="connsiteY11" fmla="*/ 10568 h 7724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</a:cxnLst>
                            <a:rect l="l" t="t" r="r" b="b"/>
                            <a:pathLst>
                              <a:path w="514350" h="77243">
                                <a:moveTo>
                                  <a:pt x="0" y="77243"/>
                                </a:moveTo>
                                <a:cubicBezTo>
                                  <a:pt x="4270" y="70126"/>
                                  <a:pt x="38211" y="4831"/>
                                  <a:pt x="57150" y="1043"/>
                                </a:cubicBezTo>
                                <a:cubicBezTo>
                                  <a:pt x="79165" y="-3360"/>
                                  <a:pt x="101600" y="7393"/>
                                  <a:pt x="123825" y="10568"/>
                                </a:cubicBezTo>
                                <a:cubicBezTo>
                                  <a:pt x="134520" y="26610"/>
                                  <a:pt x="148055" y="54851"/>
                                  <a:pt x="171450" y="58193"/>
                                </a:cubicBezTo>
                                <a:cubicBezTo>
                                  <a:pt x="184409" y="60044"/>
                                  <a:pt x="196850" y="51843"/>
                                  <a:pt x="209550" y="48668"/>
                                </a:cubicBezTo>
                                <a:cubicBezTo>
                                  <a:pt x="215900" y="39143"/>
                                  <a:pt x="220505" y="28188"/>
                                  <a:pt x="228600" y="20093"/>
                                </a:cubicBezTo>
                                <a:cubicBezTo>
                                  <a:pt x="264013" y="-15320"/>
                                  <a:pt x="271194" y="5048"/>
                                  <a:pt x="323850" y="20093"/>
                                </a:cubicBezTo>
                                <a:cubicBezTo>
                                  <a:pt x="374073" y="53575"/>
                                  <a:pt x="333952" y="40586"/>
                                  <a:pt x="371475" y="10568"/>
                                </a:cubicBezTo>
                                <a:cubicBezTo>
                                  <a:pt x="379315" y="4296"/>
                                  <a:pt x="390525" y="4218"/>
                                  <a:pt x="400050" y="1043"/>
                                </a:cubicBezTo>
                                <a:cubicBezTo>
                                  <a:pt x="412750" y="4218"/>
                                  <a:pt x="426118" y="5411"/>
                                  <a:pt x="438150" y="10568"/>
                                </a:cubicBezTo>
                                <a:cubicBezTo>
                                  <a:pt x="448672" y="15077"/>
                                  <a:pt x="455433" y="27736"/>
                                  <a:pt x="466725" y="29618"/>
                                </a:cubicBezTo>
                                <a:cubicBezTo>
                                  <a:pt x="475553" y="31089"/>
                                  <a:pt x="505046" y="15220"/>
                                  <a:pt x="514350" y="10568"/>
                                </a:cubicBezTo>
                              </a:path>
                            </a:pathLst>
                          </a:custGeom>
                          <a:noFill/>
                          <a:ln w="9525" cap="flat" cmpd="sng" algn="ctr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vert="horz" wrap="non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endParaRPr kumimoji="0" lang="en-US" sz="24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9" name="Volný tvar: obrazec 58">
                            <a:extLst>
                              <a:ext uri="{FF2B5EF4-FFF2-40B4-BE49-F238E27FC236}">
                                <a16:creationId xmlns:a16="http://schemas.microsoft.com/office/drawing/2014/main" id="{380D69DD-EC04-4DAD-DA83-4B3CD22863C5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4876800" y="5654246"/>
                            <a:ext cx="542925" cy="85725"/>
                          </a:xfrm>
                          <a:custGeom>
                            <a:avLst/>
                            <a:gdLst>
                              <a:gd name="connsiteX0" fmla="*/ 0 w 514350"/>
                              <a:gd name="connsiteY0" fmla="*/ 77243 h 77243"/>
                              <a:gd name="connsiteX1" fmla="*/ 57150 w 514350"/>
                              <a:gd name="connsiteY1" fmla="*/ 1043 h 77243"/>
                              <a:gd name="connsiteX2" fmla="*/ 123825 w 514350"/>
                              <a:gd name="connsiteY2" fmla="*/ 10568 h 77243"/>
                              <a:gd name="connsiteX3" fmla="*/ 171450 w 514350"/>
                              <a:gd name="connsiteY3" fmla="*/ 58193 h 77243"/>
                              <a:gd name="connsiteX4" fmla="*/ 209550 w 514350"/>
                              <a:gd name="connsiteY4" fmla="*/ 48668 h 77243"/>
                              <a:gd name="connsiteX5" fmla="*/ 228600 w 514350"/>
                              <a:gd name="connsiteY5" fmla="*/ 20093 h 77243"/>
                              <a:gd name="connsiteX6" fmla="*/ 323850 w 514350"/>
                              <a:gd name="connsiteY6" fmla="*/ 20093 h 77243"/>
                              <a:gd name="connsiteX7" fmla="*/ 371475 w 514350"/>
                              <a:gd name="connsiteY7" fmla="*/ 10568 h 77243"/>
                              <a:gd name="connsiteX8" fmla="*/ 400050 w 514350"/>
                              <a:gd name="connsiteY8" fmla="*/ 1043 h 77243"/>
                              <a:gd name="connsiteX9" fmla="*/ 438150 w 514350"/>
                              <a:gd name="connsiteY9" fmla="*/ 10568 h 77243"/>
                              <a:gd name="connsiteX10" fmla="*/ 466725 w 514350"/>
                              <a:gd name="connsiteY10" fmla="*/ 29618 h 77243"/>
                              <a:gd name="connsiteX11" fmla="*/ 514350 w 514350"/>
                              <a:gd name="connsiteY11" fmla="*/ 10568 h 7724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</a:cxnLst>
                            <a:rect l="l" t="t" r="r" b="b"/>
                            <a:pathLst>
                              <a:path w="514350" h="77243">
                                <a:moveTo>
                                  <a:pt x="0" y="77243"/>
                                </a:moveTo>
                                <a:cubicBezTo>
                                  <a:pt x="4270" y="70126"/>
                                  <a:pt x="38211" y="4831"/>
                                  <a:pt x="57150" y="1043"/>
                                </a:cubicBezTo>
                                <a:cubicBezTo>
                                  <a:pt x="79165" y="-3360"/>
                                  <a:pt x="101600" y="7393"/>
                                  <a:pt x="123825" y="10568"/>
                                </a:cubicBezTo>
                                <a:cubicBezTo>
                                  <a:pt x="134520" y="26610"/>
                                  <a:pt x="148055" y="54851"/>
                                  <a:pt x="171450" y="58193"/>
                                </a:cubicBezTo>
                                <a:cubicBezTo>
                                  <a:pt x="184409" y="60044"/>
                                  <a:pt x="196850" y="51843"/>
                                  <a:pt x="209550" y="48668"/>
                                </a:cubicBezTo>
                                <a:cubicBezTo>
                                  <a:pt x="215900" y="39143"/>
                                  <a:pt x="220505" y="28188"/>
                                  <a:pt x="228600" y="20093"/>
                                </a:cubicBezTo>
                                <a:cubicBezTo>
                                  <a:pt x="264013" y="-15320"/>
                                  <a:pt x="271194" y="5048"/>
                                  <a:pt x="323850" y="20093"/>
                                </a:cubicBezTo>
                                <a:cubicBezTo>
                                  <a:pt x="374073" y="53575"/>
                                  <a:pt x="333952" y="40586"/>
                                  <a:pt x="371475" y="10568"/>
                                </a:cubicBezTo>
                                <a:cubicBezTo>
                                  <a:pt x="379315" y="4296"/>
                                  <a:pt x="390525" y="4218"/>
                                  <a:pt x="400050" y="1043"/>
                                </a:cubicBezTo>
                                <a:cubicBezTo>
                                  <a:pt x="412750" y="4218"/>
                                  <a:pt x="426118" y="5411"/>
                                  <a:pt x="438150" y="10568"/>
                                </a:cubicBezTo>
                                <a:cubicBezTo>
                                  <a:pt x="448672" y="15077"/>
                                  <a:pt x="455433" y="27736"/>
                                  <a:pt x="466725" y="29618"/>
                                </a:cubicBezTo>
                                <a:cubicBezTo>
                                  <a:pt x="475553" y="31089"/>
                                  <a:pt x="505046" y="15220"/>
                                  <a:pt x="514350" y="10568"/>
                                </a:cubicBezTo>
                              </a:path>
                            </a:pathLst>
                          </a:custGeom>
                          <a:noFill/>
                          <a:ln w="9525" cap="flat" cmpd="sng" algn="ctr">
                            <a:solidFill>
                              <a:schemeClr val="accent4">
                                <a:lumMod val="75000"/>
                              </a:schemeClr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vert="horz" wrap="non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endParaRPr kumimoji="0" lang="en-US" sz="24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2" name="Skupina 41">
                          <a:extLst>
                            <a:ext uri="{FF2B5EF4-FFF2-40B4-BE49-F238E27FC236}">
                              <a16:creationId xmlns:a16="http://schemas.microsoft.com/office/drawing/2014/main" id="{A849F56C-813B-00A2-0F80-1A48F3084CB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90599" y="3366052"/>
                          <a:ext cx="10448896" cy="2588633"/>
                          <a:chOff x="990599" y="3366052"/>
                          <a:chExt cx="10448896" cy="2588633"/>
                        </a:xfrm>
                      </p:grpSpPr>
                      <p:pic>
                        <p:nvPicPr>
                          <p:cNvPr id="43" name="Grafický objekt 42" descr="Vlajka obrys">
                            <a:extLst>
                              <a:ext uri="{FF2B5EF4-FFF2-40B4-BE49-F238E27FC236}">
                                <a16:creationId xmlns:a16="http://schemas.microsoft.com/office/drawing/2014/main" id="{D3444FE7-CB41-5677-F8E8-96CE782FD562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5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473804" y="5054222"/>
                            <a:ext cx="266057" cy="375111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44" name="Grafický objekt 43" descr="Vlajka obrys">
                            <a:extLst>
                              <a:ext uri="{FF2B5EF4-FFF2-40B4-BE49-F238E27FC236}">
                                <a16:creationId xmlns:a16="http://schemas.microsoft.com/office/drawing/2014/main" id="{095E9955-B1B7-AFE0-5889-2DABAE59E30B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5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735879" y="4885570"/>
                            <a:ext cx="266057" cy="375111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45" name="Grafický objekt 44" descr="Vlajka obrys">
                            <a:extLst>
                              <a:ext uri="{FF2B5EF4-FFF2-40B4-BE49-F238E27FC236}">
                                <a16:creationId xmlns:a16="http://schemas.microsoft.com/office/drawing/2014/main" id="{64C5E8E2-B8B3-BEC6-F4AD-F1A8384743B2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5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112865" y="5164950"/>
                            <a:ext cx="266057" cy="375111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46" name="Grafický objekt 45" descr="Mrak s bleskem a deštěm obrys">
                            <a:extLst>
                              <a:ext uri="{FF2B5EF4-FFF2-40B4-BE49-F238E27FC236}">
                                <a16:creationId xmlns:a16="http://schemas.microsoft.com/office/drawing/2014/main" id="{E9EBF90C-DD43-B47D-88F4-D866694DDE47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6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7443430" y="4012031"/>
                            <a:ext cx="914400" cy="914400"/>
                          </a:xfrm>
                          <a:prstGeom prst="rect">
                            <a:avLst/>
                          </a:prstGeom>
                        </p:spPr>
                      </p:pic>
                      <p:sp>
                        <p:nvSpPr>
                          <p:cNvPr id="47" name="Oblouk 46">
                            <a:extLst>
                              <a:ext uri="{FF2B5EF4-FFF2-40B4-BE49-F238E27FC236}">
                                <a16:creationId xmlns:a16="http://schemas.microsoft.com/office/drawing/2014/main" id="{30743557-3A46-F9B2-8D22-BFE8FBD8B07C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 rot="10509380">
                            <a:off x="4639916" y="4691691"/>
                            <a:ext cx="1642906" cy="528315"/>
                          </a:xfrm>
                          <a:prstGeom prst="arc">
                            <a:avLst>
                              <a:gd name="adj1" fmla="val 12856692"/>
                              <a:gd name="adj2" fmla="val 16062"/>
                            </a:avLst>
                          </a:prstGeom>
                          <a:noFill/>
                          <a:ln w="19050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non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endParaRPr kumimoji="0" lang="en-US" sz="24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ahoma" pitchFamily="34" charset="0"/>
                            </a:endParaRPr>
                          </a:p>
                        </p:txBody>
                      </p:sp>
                      <p:pic>
                        <p:nvPicPr>
                          <p:cNvPr id="48" name="Grafický objekt 47" descr="Kánoe se souvislou výplní">
                            <a:extLst>
                              <a:ext uri="{FF2B5EF4-FFF2-40B4-BE49-F238E27FC236}">
                                <a16:creationId xmlns:a16="http://schemas.microsoft.com/office/drawing/2014/main" id="{5D32BDE7-A2E5-10E4-02BE-F84344B0B797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7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931034" y="5390445"/>
                            <a:ext cx="407186" cy="324753"/>
                          </a:xfrm>
                          <a:prstGeom prst="rect">
                            <a:avLst/>
                          </a:prstGeom>
                        </p:spPr>
                      </p:pic>
                      <p:grpSp>
                        <p:nvGrpSpPr>
                          <p:cNvPr id="49" name="Skupina 48">
                            <a:extLst>
                              <a:ext uri="{FF2B5EF4-FFF2-40B4-BE49-F238E27FC236}">
                                <a16:creationId xmlns:a16="http://schemas.microsoft.com/office/drawing/2014/main" id="{0C680B3B-22FE-5061-2CDD-17D8FB8A345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990599" y="3366052"/>
                            <a:ext cx="10448896" cy="2588633"/>
                            <a:chOff x="990599" y="3366052"/>
                            <a:chExt cx="10448896" cy="2588633"/>
                          </a:xfrm>
                        </p:grpSpPr>
                        <p:pic>
                          <p:nvPicPr>
                            <p:cNvPr id="56" name="Grafický objekt 55" descr="Vlajka se souvislou výplní">
                              <a:extLst>
                                <a:ext uri="{FF2B5EF4-FFF2-40B4-BE49-F238E27FC236}">
                                  <a16:creationId xmlns:a16="http://schemas.microsoft.com/office/drawing/2014/main" id="{F3072C06-9AED-94B9-EC35-3F689722B967}"/>
                                </a:ext>
                              </a:extLst>
                            </p:cNvPr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  <a:ext uri="{96DAC541-7B7A-43D3-8B79-37D633B846F1}">
                                  <asvg:svgBlip xmlns:asvg="http://schemas.microsoft.com/office/drawing/2016/SVG/main" r:embed="rId8"/>
                                </a:ext>
                              </a:extLst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9766306" y="3366052"/>
                              <a:ext cx="1673189" cy="1673187"/>
                            </a:xfrm>
                            <a:prstGeom prst="rect">
                              <a:avLst/>
                            </a:prstGeom>
                          </p:spPr>
                        </p:pic>
                        <p:grpSp>
                          <p:nvGrpSpPr>
                            <p:cNvPr id="51" name="Skupina 50">
                              <a:extLst>
                                <a:ext uri="{FF2B5EF4-FFF2-40B4-BE49-F238E27FC236}">
                                  <a16:creationId xmlns:a16="http://schemas.microsoft.com/office/drawing/2014/main" id="{4A61D468-7E97-4313-7447-D341A88DE892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990599" y="4393259"/>
                              <a:ext cx="9157044" cy="1561426"/>
                              <a:chOff x="990599" y="4393259"/>
                              <a:chExt cx="9157044" cy="1561426"/>
                            </a:xfrm>
                          </p:grpSpPr>
                          <p:sp>
                            <p:nvSpPr>
                              <p:cNvPr id="53" name="Volný tvar: obrazec 52">
                                <a:extLst>
                                  <a:ext uri="{FF2B5EF4-FFF2-40B4-BE49-F238E27FC236}">
                                    <a16:creationId xmlns:a16="http://schemas.microsoft.com/office/drawing/2014/main" id="{4FC7AE04-F91D-B6C4-F011-1F430F08E6C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 bwMode="auto">
                              <a:xfrm>
                                <a:off x="1543050" y="4393259"/>
                                <a:ext cx="8604593" cy="1466850"/>
                              </a:xfrm>
                              <a:custGeom>
                                <a:avLst/>
                                <a:gdLst>
                                  <a:gd name="connsiteX0" fmla="*/ 0 w 6048375"/>
                                  <a:gd name="connsiteY0" fmla="*/ 1362075 h 1600200"/>
                                  <a:gd name="connsiteX1" fmla="*/ 47625 w 6048375"/>
                                  <a:gd name="connsiteY1" fmla="*/ 1333500 h 1600200"/>
                                  <a:gd name="connsiteX2" fmla="*/ 85725 w 6048375"/>
                                  <a:gd name="connsiteY2" fmla="*/ 1323975 h 1600200"/>
                                  <a:gd name="connsiteX3" fmla="*/ 190500 w 6048375"/>
                                  <a:gd name="connsiteY3" fmla="*/ 1304925 h 1600200"/>
                                  <a:gd name="connsiteX4" fmla="*/ 228600 w 6048375"/>
                                  <a:gd name="connsiteY4" fmla="*/ 1295400 h 1600200"/>
                                  <a:gd name="connsiteX5" fmla="*/ 304800 w 6048375"/>
                                  <a:gd name="connsiteY5" fmla="*/ 1285875 h 1600200"/>
                                  <a:gd name="connsiteX6" fmla="*/ 381000 w 6048375"/>
                                  <a:gd name="connsiteY6" fmla="*/ 1266825 h 1600200"/>
                                  <a:gd name="connsiteX7" fmla="*/ 438150 w 6048375"/>
                                  <a:gd name="connsiteY7" fmla="*/ 1228725 h 1600200"/>
                                  <a:gd name="connsiteX8" fmla="*/ 476250 w 6048375"/>
                                  <a:gd name="connsiteY8" fmla="*/ 1247775 h 1600200"/>
                                  <a:gd name="connsiteX9" fmla="*/ 485775 w 6048375"/>
                                  <a:gd name="connsiteY9" fmla="*/ 1276350 h 1600200"/>
                                  <a:gd name="connsiteX10" fmla="*/ 533400 w 6048375"/>
                                  <a:gd name="connsiteY10" fmla="*/ 1343025 h 1600200"/>
                                  <a:gd name="connsiteX11" fmla="*/ 542925 w 6048375"/>
                                  <a:gd name="connsiteY11" fmla="*/ 1381125 h 1600200"/>
                                  <a:gd name="connsiteX12" fmla="*/ 609600 w 6048375"/>
                                  <a:gd name="connsiteY12" fmla="*/ 1447800 h 1600200"/>
                                  <a:gd name="connsiteX13" fmla="*/ 638175 w 6048375"/>
                                  <a:gd name="connsiteY13" fmla="*/ 1466850 h 1600200"/>
                                  <a:gd name="connsiteX14" fmla="*/ 666750 w 6048375"/>
                                  <a:gd name="connsiteY14" fmla="*/ 1495425 h 1600200"/>
                                  <a:gd name="connsiteX15" fmla="*/ 714375 w 6048375"/>
                                  <a:gd name="connsiteY15" fmla="*/ 1504950 h 1600200"/>
                                  <a:gd name="connsiteX16" fmla="*/ 828675 w 6048375"/>
                                  <a:gd name="connsiteY16" fmla="*/ 1524000 h 1600200"/>
                                  <a:gd name="connsiteX17" fmla="*/ 857250 w 6048375"/>
                                  <a:gd name="connsiteY17" fmla="*/ 1533525 h 1600200"/>
                                  <a:gd name="connsiteX18" fmla="*/ 1085850 w 6048375"/>
                                  <a:gd name="connsiteY18" fmla="*/ 1495425 h 1600200"/>
                                  <a:gd name="connsiteX19" fmla="*/ 1247775 w 6048375"/>
                                  <a:gd name="connsiteY19" fmla="*/ 1485900 h 1600200"/>
                                  <a:gd name="connsiteX20" fmla="*/ 1276350 w 6048375"/>
                                  <a:gd name="connsiteY20" fmla="*/ 1352550 h 1600200"/>
                                  <a:gd name="connsiteX21" fmla="*/ 1285875 w 6048375"/>
                                  <a:gd name="connsiteY21" fmla="*/ 1276350 h 1600200"/>
                                  <a:gd name="connsiteX22" fmla="*/ 1381125 w 6048375"/>
                                  <a:gd name="connsiteY22" fmla="*/ 1133475 h 1600200"/>
                                  <a:gd name="connsiteX23" fmla="*/ 1390650 w 6048375"/>
                                  <a:gd name="connsiteY23" fmla="*/ 1104900 h 1600200"/>
                                  <a:gd name="connsiteX24" fmla="*/ 1495425 w 6048375"/>
                                  <a:gd name="connsiteY24" fmla="*/ 1104900 h 1600200"/>
                                  <a:gd name="connsiteX25" fmla="*/ 1562100 w 6048375"/>
                                  <a:gd name="connsiteY25" fmla="*/ 1143000 h 1600200"/>
                                  <a:gd name="connsiteX26" fmla="*/ 1590675 w 6048375"/>
                                  <a:gd name="connsiteY26" fmla="*/ 1162050 h 1600200"/>
                                  <a:gd name="connsiteX27" fmla="*/ 1695450 w 6048375"/>
                                  <a:gd name="connsiteY27" fmla="*/ 1171575 h 1600200"/>
                                  <a:gd name="connsiteX28" fmla="*/ 1809750 w 6048375"/>
                                  <a:gd name="connsiteY28" fmla="*/ 1162050 h 1600200"/>
                                  <a:gd name="connsiteX29" fmla="*/ 1838325 w 6048375"/>
                                  <a:gd name="connsiteY29" fmla="*/ 1152525 h 1600200"/>
                                  <a:gd name="connsiteX30" fmla="*/ 1905000 w 6048375"/>
                                  <a:gd name="connsiteY30" fmla="*/ 1133475 h 1600200"/>
                                  <a:gd name="connsiteX31" fmla="*/ 1943100 w 6048375"/>
                                  <a:gd name="connsiteY31" fmla="*/ 1085850 h 1600200"/>
                                  <a:gd name="connsiteX32" fmla="*/ 1952625 w 6048375"/>
                                  <a:gd name="connsiteY32" fmla="*/ 1057275 h 1600200"/>
                                  <a:gd name="connsiteX33" fmla="*/ 1971675 w 6048375"/>
                                  <a:gd name="connsiteY33" fmla="*/ 1028700 h 1600200"/>
                                  <a:gd name="connsiteX34" fmla="*/ 1990725 w 6048375"/>
                                  <a:gd name="connsiteY34" fmla="*/ 990600 h 1600200"/>
                                  <a:gd name="connsiteX35" fmla="*/ 2028825 w 6048375"/>
                                  <a:gd name="connsiteY35" fmla="*/ 933450 h 1600200"/>
                                  <a:gd name="connsiteX36" fmla="*/ 2085975 w 6048375"/>
                                  <a:gd name="connsiteY36" fmla="*/ 904875 h 1600200"/>
                                  <a:gd name="connsiteX37" fmla="*/ 2171700 w 6048375"/>
                                  <a:gd name="connsiteY37" fmla="*/ 923925 h 1600200"/>
                                  <a:gd name="connsiteX38" fmla="*/ 2200275 w 6048375"/>
                                  <a:gd name="connsiteY38" fmla="*/ 942975 h 1600200"/>
                                  <a:gd name="connsiteX39" fmla="*/ 2238375 w 6048375"/>
                                  <a:gd name="connsiteY39" fmla="*/ 1076325 h 1600200"/>
                                  <a:gd name="connsiteX40" fmla="*/ 2247900 w 6048375"/>
                                  <a:gd name="connsiteY40" fmla="*/ 1114425 h 1600200"/>
                                  <a:gd name="connsiteX41" fmla="*/ 2257425 w 6048375"/>
                                  <a:gd name="connsiteY41" fmla="*/ 1152525 h 1600200"/>
                                  <a:gd name="connsiteX42" fmla="*/ 2266950 w 6048375"/>
                                  <a:gd name="connsiteY42" fmla="*/ 1181100 h 1600200"/>
                                  <a:gd name="connsiteX43" fmla="*/ 2286000 w 6048375"/>
                                  <a:gd name="connsiteY43" fmla="*/ 1209675 h 1600200"/>
                                  <a:gd name="connsiteX44" fmla="*/ 2314575 w 6048375"/>
                                  <a:gd name="connsiteY44" fmla="*/ 1295400 h 1600200"/>
                                  <a:gd name="connsiteX45" fmla="*/ 2324100 w 6048375"/>
                                  <a:gd name="connsiteY45" fmla="*/ 1323975 h 1600200"/>
                                  <a:gd name="connsiteX46" fmla="*/ 2343150 w 6048375"/>
                                  <a:gd name="connsiteY46" fmla="*/ 1400175 h 1600200"/>
                                  <a:gd name="connsiteX47" fmla="*/ 2371725 w 6048375"/>
                                  <a:gd name="connsiteY47" fmla="*/ 1504950 h 1600200"/>
                                  <a:gd name="connsiteX48" fmla="*/ 2390775 w 6048375"/>
                                  <a:gd name="connsiteY48" fmla="*/ 1543050 h 1600200"/>
                                  <a:gd name="connsiteX49" fmla="*/ 2466975 w 6048375"/>
                                  <a:gd name="connsiteY49" fmla="*/ 1600200 h 1600200"/>
                                  <a:gd name="connsiteX50" fmla="*/ 2571750 w 6048375"/>
                                  <a:gd name="connsiteY50" fmla="*/ 1590675 h 1600200"/>
                                  <a:gd name="connsiteX51" fmla="*/ 2600325 w 6048375"/>
                                  <a:gd name="connsiteY51" fmla="*/ 1562100 h 1600200"/>
                                  <a:gd name="connsiteX52" fmla="*/ 2638425 w 6048375"/>
                                  <a:gd name="connsiteY52" fmla="*/ 1543050 h 1600200"/>
                                  <a:gd name="connsiteX53" fmla="*/ 2686050 w 6048375"/>
                                  <a:gd name="connsiteY53" fmla="*/ 1457325 h 1600200"/>
                                  <a:gd name="connsiteX54" fmla="*/ 2714625 w 6048375"/>
                                  <a:gd name="connsiteY54" fmla="*/ 1371600 h 1600200"/>
                                  <a:gd name="connsiteX55" fmla="*/ 2752725 w 6048375"/>
                                  <a:gd name="connsiteY55" fmla="*/ 1295400 h 1600200"/>
                                  <a:gd name="connsiteX56" fmla="*/ 2762250 w 6048375"/>
                                  <a:gd name="connsiteY56" fmla="*/ 1257300 h 1600200"/>
                                  <a:gd name="connsiteX57" fmla="*/ 2819400 w 6048375"/>
                                  <a:gd name="connsiteY57" fmla="*/ 1152525 h 1600200"/>
                                  <a:gd name="connsiteX58" fmla="*/ 2933700 w 6048375"/>
                                  <a:gd name="connsiteY58" fmla="*/ 1000125 h 1600200"/>
                                  <a:gd name="connsiteX59" fmla="*/ 2962275 w 6048375"/>
                                  <a:gd name="connsiteY59" fmla="*/ 952500 h 1600200"/>
                                  <a:gd name="connsiteX60" fmla="*/ 3019425 w 6048375"/>
                                  <a:gd name="connsiteY60" fmla="*/ 857250 h 1600200"/>
                                  <a:gd name="connsiteX61" fmla="*/ 3038475 w 6048375"/>
                                  <a:gd name="connsiteY61" fmla="*/ 828675 h 1600200"/>
                                  <a:gd name="connsiteX62" fmla="*/ 3048000 w 6048375"/>
                                  <a:gd name="connsiteY62" fmla="*/ 800100 h 1600200"/>
                                  <a:gd name="connsiteX63" fmla="*/ 3105150 w 6048375"/>
                                  <a:gd name="connsiteY63" fmla="*/ 771525 h 1600200"/>
                                  <a:gd name="connsiteX64" fmla="*/ 3286125 w 6048375"/>
                                  <a:gd name="connsiteY64" fmla="*/ 733425 h 1600200"/>
                                  <a:gd name="connsiteX65" fmla="*/ 3409950 w 6048375"/>
                                  <a:gd name="connsiteY65" fmla="*/ 742950 h 1600200"/>
                                  <a:gd name="connsiteX66" fmla="*/ 3476625 w 6048375"/>
                                  <a:gd name="connsiteY66" fmla="*/ 800100 h 1600200"/>
                                  <a:gd name="connsiteX67" fmla="*/ 3514725 w 6048375"/>
                                  <a:gd name="connsiteY67" fmla="*/ 809625 h 1600200"/>
                                  <a:gd name="connsiteX68" fmla="*/ 3590925 w 6048375"/>
                                  <a:gd name="connsiteY68" fmla="*/ 771525 h 1600200"/>
                                  <a:gd name="connsiteX69" fmla="*/ 3600450 w 6048375"/>
                                  <a:gd name="connsiteY69" fmla="*/ 742950 h 1600200"/>
                                  <a:gd name="connsiteX70" fmla="*/ 3629025 w 6048375"/>
                                  <a:gd name="connsiteY70" fmla="*/ 723900 h 1600200"/>
                                  <a:gd name="connsiteX71" fmla="*/ 3724275 w 6048375"/>
                                  <a:gd name="connsiteY71" fmla="*/ 657225 h 1600200"/>
                                  <a:gd name="connsiteX72" fmla="*/ 3771900 w 6048375"/>
                                  <a:gd name="connsiteY72" fmla="*/ 638175 h 1600200"/>
                                  <a:gd name="connsiteX73" fmla="*/ 3838575 w 6048375"/>
                                  <a:gd name="connsiteY73" fmla="*/ 590550 h 1600200"/>
                                  <a:gd name="connsiteX74" fmla="*/ 3905250 w 6048375"/>
                                  <a:gd name="connsiteY74" fmla="*/ 571500 h 1600200"/>
                                  <a:gd name="connsiteX75" fmla="*/ 4048125 w 6048375"/>
                                  <a:gd name="connsiteY75" fmla="*/ 581025 h 1600200"/>
                                  <a:gd name="connsiteX76" fmla="*/ 4076700 w 6048375"/>
                                  <a:gd name="connsiteY76" fmla="*/ 590550 h 1600200"/>
                                  <a:gd name="connsiteX77" fmla="*/ 4095750 w 6048375"/>
                                  <a:gd name="connsiteY77" fmla="*/ 619125 h 1600200"/>
                                  <a:gd name="connsiteX78" fmla="*/ 4162425 w 6048375"/>
                                  <a:gd name="connsiteY78" fmla="*/ 685800 h 1600200"/>
                                  <a:gd name="connsiteX79" fmla="*/ 4191000 w 6048375"/>
                                  <a:gd name="connsiteY79" fmla="*/ 714375 h 1600200"/>
                                  <a:gd name="connsiteX80" fmla="*/ 4238625 w 6048375"/>
                                  <a:gd name="connsiteY80" fmla="*/ 800100 h 1600200"/>
                                  <a:gd name="connsiteX81" fmla="*/ 4248150 w 6048375"/>
                                  <a:gd name="connsiteY81" fmla="*/ 838200 h 1600200"/>
                                  <a:gd name="connsiteX82" fmla="*/ 4276725 w 6048375"/>
                                  <a:gd name="connsiteY82" fmla="*/ 1057275 h 1600200"/>
                                  <a:gd name="connsiteX83" fmla="*/ 4295775 w 6048375"/>
                                  <a:gd name="connsiteY83" fmla="*/ 1085850 h 1600200"/>
                                  <a:gd name="connsiteX84" fmla="*/ 4324350 w 6048375"/>
                                  <a:gd name="connsiteY84" fmla="*/ 1143000 h 1600200"/>
                                  <a:gd name="connsiteX85" fmla="*/ 4419600 w 6048375"/>
                                  <a:gd name="connsiteY85" fmla="*/ 1181100 h 1600200"/>
                                  <a:gd name="connsiteX86" fmla="*/ 4514850 w 6048375"/>
                                  <a:gd name="connsiteY86" fmla="*/ 1171575 h 1600200"/>
                                  <a:gd name="connsiteX87" fmla="*/ 4581525 w 6048375"/>
                                  <a:gd name="connsiteY87" fmla="*/ 1066800 h 1600200"/>
                                  <a:gd name="connsiteX88" fmla="*/ 4610100 w 6048375"/>
                                  <a:gd name="connsiteY88" fmla="*/ 971550 h 1600200"/>
                                  <a:gd name="connsiteX89" fmla="*/ 4638675 w 6048375"/>
                                  <a:gd name="connsiteY89" fmla="*/ 904875 h 1600200"/>
                                  <a:gd name="connsiteX90" fmla="*/ 4714875 w 6048375"/>
                                  <a:gd name="connsiteY90" fmla="*/ 819150 h 1600200"/>
                                  <a:gd name="connsiteX91" fmla="*/ 4752975 w 6048375"/>
                                  <a:gd name="connsiteY91" fmla="*/ 752475 h 1600200"/>
                                  <a:gd name="connsiteX92" fmla="*/ 4819650 w 6048375"/>
                                  <a:gd name="connsiteY92" fmla="*/ 647700 h 1600200"/>
                                  <a:gd name="connsiteX93" fmla="*/ 4848225 w 6048375"/>
                                  <a:gd name="connsiteY93" fmla="*/ 609600 h 1600200"/>
                                  <a:gd name="connsiteX94" fmla="*/ 4886325 w 6048375"/>
                                  <a:gd name="connsiteY94" fmla="*/ 533400 h 1600200"/>
                                  <a:gd name="connsiteX95" fmla="*/ 4914900 w 6048375"/>
                                  <a:gd name="connsiteY95" fmla="*/ 495300 h 1600200"/>
                                  <a:gd name="connsiteX96" fmla="*/ 5067300 w 6048375"/>
                                  <a:gd name="connsiteY96" fmla="*/ 295275 h 1600200"/>
                                  <a:gd name="connsiteX97" fmla="*/ 5153025 w 6048375"/>
                                  <a:gd name="connsiteY97" fmla="*/ 238125 h 1600200"/>
                                  <a:gd name="connsiteX98" fmla="*/ 5248275 w 6048375"/>
                                  <a:gd name="connsiteY98" fmla="*/ 180975 h 1600200"/>
                                  <a:gd name="connsiteX99" fmla="*/ 5276850 w 6048375"/>
                                  <a:gd name="connsiteY99" fmla="*/ 161925 h 1600200"/>
                                  <a:gd name="connsiteX100" fmla="*/ 5314950 w 6048375"/>
                                  <a:gd name="connsiteY100" fmla="*/ 152400 h 1600200"/>
                                  <a:gd name="connsiteX101" fmla="*/ 5381625 w 6048375"/>
                                  <a:gd name="connsiteY101" fmla="*/ 123825 h 1600200"/>
                                  <a:gd name="connsiteX102" fmla="*/ 5457825 w 6048375"/>
                                  <a:gd name="connsiteY102" fmla="*/ 104775 h 1600200"/>
                                  <a:gd name="connsiteX103" fmla="*/ 5705475 w 6048375"/>
                                  <a:gd name="connsiteY103" fmla="*/ 47625 h 1600200"/>
                                  <a:gd name="connsiteX104" fmla="*/ 5819775 w 6048375"/>
                                  <a:gd name="connsiteY104" fmla="*/ 19050 h 1600200"/>
                                  <a:gd name="connsiteX105" fmla="*/ 5915025 w 6048375"/>
                                  <a:gd name="connsiteY105" fmla="*/ 0 h 1600200"/>
                                  <a:gd name="connsiteX106" fmla="*/ 6048375 w 6048375"/>
                                  <a:gd name="connsiteY106" fmla="*/ 0 h 1600200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  <a:cxn ang="0">
                                    <a:pos x="connsiteX15" y="connsiteY15"/>
                                  </a:cxn>
                                  <a:cxn ang="0">
                                    <a:pos x="connsiteX16" y="connsiteY16"/>
                                  </a:cxn>
                                  <a:cxn ang="0">
                                    <a:pos x="connsiteX17" y="connsiteY17"/>
                                  </a:cxn>
                                  <a:cxn ang="0">
                                    <a:pos x="connsiteX18" y="connsiteY18"/>
                                  </a:cxn>
                                  <a:cxn ang="0">
                                    <a:pos x="connsiteX19" y="connsiteY19"/>
                                  </a:cxn>
                                  <a:cxn ang="0">
                                    <a:pos x="connsiteX20" y="connsiteY20"/>
                                  </a:cxn>
                                  <a:cxn ang="0">
                                    <a:pos x="connsiteX21" y="connsiteY21"/>
                                  </a:cxn>
                                  <a:cxn ang="0">
                                    <a:pos x="connsiteX22" y="connsiteY22"/>
                                  </a:cxn>
                                  <a:cxn ang="0">
                                    <a:pos x="connsiteX23" y="connsiteY23"/>
                                  </a:cxn>
                                  <a:cxn ang="0">
                                    <a:pos x="connsiteX24" y="connsiteY24"/>
                                  </a:cxn>
                                  <a:cxn ang="0">
                                    <a:pos x="connsiteX25" y="connsiteY25"/>
                                  </a:cxn>
                                  <a:cxn ang="0">
                                    <a:pos x="connsiteX26" y="connsiteY26"/>
                                  </a:cxn>
                                  <a:cxn ang="0">
                                    <a:pos x="connsiteX27" y="connsiteY27"/>
                                  </a:cxn>
                                  <a:cxn ang="0">
                                    <a:pos x="connsiteX28" y="connsiteY28"/>
                                  </a:cxn>
                                  <a:cxn ang="0">
                                    <a:pos x="connsiteX29" y="connsiteY29"/>
                                  </a:cxn>
                                  <a:cxn ang="0">
                                    <a:pos x="connsiteX30" y="connsiteY30"/>
                                  </a:cxn>
                                  <a:cxn ang="0">
                                    <a:pos x="connsiteX31" y="connsiteY31"/>
                                  </a:cxn>
                                  <a:cxn ang="0">
                                    <a:pos x="connsiteX32" y="connsiteY32"/>
                                  </a:cxn>
                                  <a:cxn ang="0">
                                    <a:pos x="connsiteX33" y="connsiteY33"/>
                                  </a:cxn>
                                  <a:cxn ang="0">
                                    <a:pos x="connsiteX34" y="connsiteY34"/>
                                  </a:cxn>
                                  <a:cxn ang="0">
                                    <a:pos x="connsiteX35" y="connsiteY35"/>
                                  </a:cxn>
                                  <a:cxn ang="0">
                                    <a:pos x="connsiteX36" y="connsiteY36"/>
                                  </a:cxn>
                                  <a:cxn ang="0">
                                    <a:pos x="connsiteX37" y="connsiteY37"/>
                                  </a:cxn>
                                  <a:cxn ang="0">
                                    <a:pos x="connsiteX38" y="connsiteY38"/>
                                  </a:cxn>
                                  <a:cxn ang="0">
                                    <a:pos x="connsiteX39" y="connsiteY39"/>
                                  </a:cxn>
                                  <a:cxn ang="0">
                                    <a:pos x="connsiteX40" y="connsiteY40"/>
                                  </a:cxn>
                                  <a:cxn ang="0">
                                    <a:pos x="connsiteX41" y="connsiteY41"/>
                                  </a:cxn>
                                  <a:cxn ang="0">
                                    <a:pos x="connsiteX42" y="connsiteY42"/>
                                  </a:cxn>
                                  <a:cxn ang="0">
                                    <a:pos x="connsiteX43" y="connsiteY43"/>
                                  </a:cxn>
                                  <a:cxn ang="0">
                                    <a:pos x="connsiteX44" y="connsiteY44"/>
                                  </a:cxn>
                                  <a:cxn ang="0">
                                    <a:pos x="connsiteX45" y="connsiteY45"/>
                                  </a:cxn>
                                  <a:cxn ang="0">
                                    <a:pos x="connsiteX46" y="connsiteY46"/>
                                  </a:cxn>
                                  <a:cxn ang="0">
                                    <a:pos x="connsiteX47" y="connsiteY47"/>
                                  </a:cxn>
                                  <a:cxn ang="0">
                                    <a:pos x="connsiteX48" y="connsiteY48"/>
                                  </a:cxn>
                                  <a:cxn ang="0">
                                    <a:pos x="connsiteX49" y="connsiteY49"/>
                                  </a:cxn>
                                  <a:cxn ang="0">
                                    <a:pos x="connsiteX50" y="connsiteY50"/>
                                  </a:cxn>
                                  <a:cxn ang="0">
                                    <a:pos x="connsiteX51" y="connsiteY51"/>
                                  </a:cxn>
                                  <a:cxn ang="0">
                                    <a:pos x="connsiteX52" y="connsiteY52"/>
                                  </a:cxn>
                                  <a:cxn ang="0">
                                    <a:pos x="connsiteX53" y="connsiteY53"/>
                                  </a:cxn>
                                  <a:cxn ang="0">
                                    <a:pos x="connsiteX54" y="connsiteY54"/>
                                  </a:cxn>
                                  <a:cxn ang="0">
                                    <a:pos x="connsiteX55" y="connsiteY55"/>
                                  </a:cxn>
                                  <a:cxn ang="0">
                                    <a:pos x="connsiteX56" y="connsiteY56"/>
                                  </a:cxn>
                                  <a:cxn ang="0">
                                    <a:pos x="connsiteX57" y="connsiteY57"/>
                                  </a:cxn>
                                  <a:cxn ang="0">
                                    <a:pos x="connsiteX58" y="connsiteY58"/>
                                  </a:cxn>
                                  <a:cxn ang="0">
                                    <a:pos x="connsiteX59" y="connsiteY59"/>
                                  </a:cxn>
                                  <a:cxn ang="0">
                                    <a:pos x="connsiteX60" y="connsiteY60"/>
                                  </a:cxn>
                                  <a:cxn ang="0">
                                    <a:pos x="connsiteX61" y="connsiteY61"/>
                                  </a:cxn>
                                  <a:cxn ang="0">
                                    <a:pos x="connsiteX62" y="connsiteY62"/>
                                  </a:cxn>
                                  <a:cxn ang="0">
                                    <a:pos x="connsiteX63" y="connsiteY63"/>
                                  </a:cxn>
                                  <a:cxn ang="0">
                                    <a:pos x="connsiteX64" y="connsiteY64"/>
                                  </a:cxn>
                                  <a:cxn ang="0">
                                    <a:pos x="connsiteX65" y="connsiteY65"/>
                                  </a:cxn>
                                  <a:cxn ang="0">
                                    <a:pos x="connsiteX66" y="connsiteY66"/>
                                  </a:cxn>
                                  <a:cxn ang="0">
                                    <a:pos x="connsiteX67" y="connsiteY67"/>
                                  </a:cxn>
                                  <a:cxn ang="0">
                                    <a:pos x="connsiteX68" y="connsiteY68"/>
                                  </a:cxn>
                                  <a:cxn ang="0">
                                    <a:pos x="connsiteX69" y="connsiteY69"/>
                                  </a:cxn>
                                  <a:cxn ang="0">
                                    <a:pos x="connsiteX70" y="connsiteY70"/>
                                  </a:cxn>
                                  <a:cxn ang="0">
                                    <a:pos x="connsiteX71" y="connsiteY71"/>
                                  </a:cxn>
                                  <a:cxn ang="0">
                                    <a:pos x="connsiteX72" y="connsiteY72"/>
                                  </a:cxn>
                                  <a:cxn ang="0">
                                    <a:pos x="connsiteX73" y="connsiteY73"/>
                                  </a:cxn>
                                  <a:cxn ang="0">
                                    <a:pos x="connsiteX74" y="connsiteY74"/>
                                  </a:cxn>
                                  <a:cxn ang="0">
                                    <a:pos x="connsiteX75" y="connsiteY75"/>
                                  </a:cxn>
                                  <a:cxn ang="0">
                                    <a:pos x="connsiteX76" y="connsiteY76"/>
                                  </a:cxn>
                                  <a:cxn ang="0">
                                    <a:pos x="connsiteX77" y="connsiteY77"/>
                                  </a:cxn>
                                  <a:cxn ang="0">
                                    <a:pos x="connsiteX78" y="connsiteY78"/>
                                  </a:cxn>
                                  <a:cxn ang="0">
                                    <a:pos x="connsiteX79" y="connsiteY79"/>
                                  </a:cxn>
                                  <a:cxn ang="0">
                                    <a:pos x="connsiteX80" y="connsiteY80"/>
                                  </a:cxn>
                                  <a:cxn ang="0">
                                    <a:pos x="connsiteX81" y="connsiteY81"/>
                                  </a:cxn>
                                  <a:cxn ang="0">
                                    <a:pos x="connsiteX82" y="connsiteY82"/>
                                  </a:cxn>
                                  <a:cxn ang="0">
                                    <a:pos x="connsiteX83" y="connsiteY83"/>
                                  </a:cxn>
                                  <a:cxn ang="0">
                                    <a:pos x="connsiteX84" y="connsiteY84"/>
                                  </a:cxn>
                                  <a:cxn ang="0">
                                    <a:pos x="connsiteX85" y="connsiteY85"/>
                                  </a:cxn>
                                  <a:cxn ang="0">
                                    <a:pos x="connsiteX86" y="connsiteY86"/>
                                  </a:cxn>
                                  <a:cxn ang="0">
                                    <a:pos x="connsiteX87" y="connsiteY87"/>
                                  </a:cxn>
                                  <a:cxn ang="0">
                                    <a:pos x="connsiteX88" y="connsiteY88"/>
                                  </a:cxn>
                                  <a:cxn ang="0">
                                    <a:pos x="connsiteX89" y="connsiteY89"/>
                                  </a:cxn>
                                  <a:cxn ang="0">
                                    <a:pos x="connsiteX90" y="connsiteY90"/>
                                  </a:cxn>
                                  <a:cxn ang="0">
                                    <a:pos x="connsiteX91" y="connsiteY91"/>
                                  </a:cxn>
                                  <a:cxn ang="0">
                                    <a:pos x="connsiteX92" y="connsiteY92"/>
                                  </a:cxn>
                                  <a:cxn ang="0">
                                    <a:pos x="connsiteX93" y="connsiteY93"/>
                                  </a:cxn>
                                  <a:cxn ang="0">
                                    <a:pos x="connsiteX94" y="connsiteY94"/>
                                  </a:cxn>
                                  <a:cxn ang="0">
                                    <a:pos x="connsiteX95" y="connsiteY95"/>
                                  </a:cxn>
                                  <a:cxn ang="0">
                                    <a:pos x="connsiteX96" y="connsiteY96"/>
                                  </a:cxn>
                                  <a:cxn ang="0">
                                    <a:pos x="connsiteX97" y="connsiteY97"/>
                                  </a:cxn>
                                  <a:cxn ang="0">
                                    <a:pos x="connsiteX98" y="connsiteY98"/>
                                  </a:cxn>
                                  <a:cxn ang="0">
                                    <a:pos x="connsiteX99" y="connsiteY99"/>
                                  </a:cxn>
                                  <a:cxn ang="0">
                                    <a:pos x="connsiteX100" y="connsiteY100"/>
                                  </a:cxn>
                                  <a:cxn ang="0">
                                    <a:pos x="connsiteX101" y="connsiteY101"/>
                                  </a:cxn>
                                  <a:cxn ang="0">
                                    <a:pos x="connsiteX102" y="connsiteY102"/>
                                  </a:cxn>
                                  <a:cxn ang="0">
                                    <a:pos x="connsiteX103" y="connsiteY103"/>
                                  </a:cxn>
                                  <a:cxn ang="0">
                                    <a:pos x="connsiteX104" y="connsiteY104"/>
                                  </a:cxn>
                                  <a:cxn ang="0">
                                    <a:pos x="connsiteX105" y="connsiteY105"/>
                                  </a:cxn>
                                  <a:cxn ang="0">
                                    <a:pos x="connsiteX106" y="connsiteY106"/>
                                  </a:cxn>
                                </a:cxnLst>
                                <a:rect l="l" t="t" r="r" b="b"/>
                                <a:pathLst>
                                  <a:path w="6048375" h="1600200">
                                    <a:moveTo>
                                      <a:pt x="0" y="1362075"/>
                                    </a:moveTo>
                                    <a:cubicBezTo>
                                      <a:pt x="15875" y="1352550"/>
                                      <a:pt x="30707" y="1341019"/>
                                      <a:pt x="47625" y="1333500"/>
                                    </a:cubicBezTo>
                                    <a:cubicBezTo>
                                      <a:pt x="59588" y="1328183"/>
                                      <a:pt x="73138" y="1327571"/>
                                      <a:pt x="85725" y="1323975"/>
                                    </a:cubicBezTo>
                                    <a:cubicBezTo>
                                      <a:pt x="171556" y="1299452"/>
                                      <a:pt x="20274" y="1333296"/>
                                      <a:pt x="190500" y="1304925"/>
                                    </a:cubicBezTo>
                                    <a:cubicBezTo>
                                      <a:pt x="203413" y="1302773"/>
                                      <a:pt x="215687" y="1297552"/>
                                      <a:pt x="228600" y="1295400"/>
                                    </a:cubicBezTo>
                                    <a:cubicBezTo>
                                      <a:pt x="253849" y="1291192"/>
                                      <a:pt x="279500" y="1289767"/>
                                      <a:pt x="304800" y="1285875"/>
                                    </a:cubicBezTo>
                                    <a:cubicBezTo>
                                      <a:pt x="316479" y="1284078"/>
                                      <a:pt x="365465" y="1275456"/>
                                      <a:pt x="381000" y="1266825"/>
                                    </a:cubicBezTo>
                                    <a:cubicBezTo>
                                      <a:pt x="401014" y="1255706"/>
                                      <a:pt x="438150" y="1228725"/>
                                      <a:pt x="438150" y="1228725"/>
                                    </a:cubicBezTo>
                                    <a:cubicBezTo>
                                      <a:pt x="450850" y="1235075"/>
                                      <a:pt x="466210" y="1237735"/>
                                      <a:pt x="476250" y="1247775"/>
                                    </a:cubicBezTo>
                                    <a:cubicBezTo>
                                      <a:pt x="483350" y="1254875"/>
                                      <a:pt x="481820" y="1267122"/>
                                      <a:pt x="485775" y="1276350"/>
                                    </a:cubicBezTo>
                                    <a:cubicBezTo>
                                      <a:pt x="504581" y="1320230"/>
                                      <a:pt x="500732" y="1310357"/>
                                      <a:pt x="533400" y="1343025"/>
                                    </a:cubicBezTo>
                                    <a:cubicBezTo>
                                      <a:pt x="536575" y="1355725"/>
                                      <a:pt x="537071" y="1369416"/>
                                      <a:pt x="542925" y="1381125"/>
                                    </a:cubicBezTo>
                                    <a:cubicBezTo>
                                      <a:pt x="559858" y="1414992"/>
                                      <a:pt x="579967" y="1426633"/>
                                      <a:pt x="609600" y="1447800"/>
                                    </a:cubicBezTo>
                                    <a:cubicBezTo>
                                      <a:pt x="618915" y="1454454"/>
                                      <a:pt x="629381" y="1459521"/>
                                      <a:pt x="638175" y="1466850"/>
                                    </a:cubicBezTo>
                                    <a:cubicBezTo>
                                      <a:pt x="648523" y="1475474"/>
                                      <a:pt x="654702" y="1489401"/>
                                      <a:pt x="666750" y="1495425"/>
                                    </a:cubicBezTo>
                                    <a:cubicBezTo>
                                      <a:pt x="681230" y="1502665"/>
                                      <a:pt x="698669" y="1501023"/>
                                      <a:pt x="714375" y="1504950"/>
                                    </a:cubicBezTo>
                                    <a:cubicBezTo>
                                      <a:pt x="803736" y="1527290"/>
                                      <a:pt x="637012" y="1502704"/>
                                      <a:pt x="828675" y="1524000"/>
                                    </a:cubicBezTo>
                                    <a:cubicBezTo>
                                      <a:pt x="838200" y="1527175"/>
                                      <a:pt x="847271" y="1534634"/>
                                      <a:pt x="857250" y="1533525"/>
                                    </a:cubicBezTo>
                                    <a:cubicBezTo>
                                      <a:pt x="934029" y="1524994"/>
                                      <a:pt x="1008732" y="1499961"/>
                                      <a:pt x="1085850" y="1495425"/>
                                    </a:cubicBezTo>
                                    <a:lnTo>
                                      <a:pt x="1247775" y="1485900"/>
                                    </a:lnTo>
                                    <a:cubicBezTo>
                                      <a:pt x="1265260" y="1415961"/>
                                      <a:pt x="1267131" y="1417086"/>
                                      <a:pt x="1276350" y="1352550"/>
                                    </a:cubicBezTo>
                                    <a:cubicBezTo>
                                      <a:pt x="1279970" y="1327210"/>
                                      <a:pt x="1276368" y="1300117"/>
                                      <a:pt x="1285875" y="1276350"/>
                                    </a:cubicBezTo>
                                    <a:cubicBezTo>
                                      <a:pt x="1320857" y="1188895"/>
                                      <a:pt x="1333112" y="1181488"/>
                                      <a:pt x="1381125" y="1133475"/>
                                    </a:cubicBezTo>
                                    <a:cubicBezTo>
                                      <a:pt x="1384300" y="1123950"/>
                                      <a:pt x="1383550" y="1112000"/>
                                      <a:pt x="1390650" y="1104900"/>
                                    </a:cubicBezTo>
                                    <a:cubicBezTo>
                                      <a:pt x="1412185" y="1083365"/>
                                      <a:pt x="1489123" y="1104112"/>
                                      <a:pt x="1495425" y="1104900"/>
                                    </a:cubicBezTo>
                                    <a:cubicBezTo>
                                      <a:pt x="1565043" y="1151312"/>
                                      <a:pt x="1477507" y="1094661"/>
                                      <a:pt x="1562100" y="1143000"/>
                                    </a:cubicBezTo>
                                    <a:cubicBezTo>
                                      <a:pt x="1572039" y="1148680"/>
                                      <a:pt x="1579481" y="1159651"/>
                                      <a:pt x="1590675" y="1162050"/>
                                    </a:cubicBezTo>
                                    <a:cubicBezTo>
                                      <a:pt x="1624966" y="1169398"/>
                                      <a:pt x="1660525" y="1168400"/>
                                      <a:pt x="1695450" y="1171575"/>
                                    </a:cubicBezTo>
                                    <a:cubicBezTo>
                                      <a:pt x="1733550" y="1168400"/>
                                      <a:pt x="1771853" y="1167103"/>
                                      <a:pt x="1809750" y="1162050"/>
                                    </a:cubicBezTo>
                                    <a:cubicBezTo>
                                      <a:pt x="1819702" y="1160723"/>
                                      <a:pt x="1828671" y="1155283"/>
                                      <a:pt x="1838325" y="1152525"/>
                                    </a:cubicBezTo>
                                    <a:cubicBezTo>
                                      <a:pt x="1922046" y="1128605"/>
                                      <a:pt x="1836487" y="1156313"/>
                                      <a:pt x="1905000" y="1133475"/>
                                    </a:cubicBezTo>
                                    <a:cubicBezTo>
                                      <a:pt x="1928941" y="1061651"/>
                                      <a:pt x="1893861" y="1147398"/>
                                      <a:pt x="1943100" y="1085850"/>
                                    </a:cubicBezTo>
                                    <a:cubicBezTo>
                                      <a:pt x="1949372" y="1078010"/>
                                      <a:pt x="1948135" y="1066255"/>
                                      <a:pt x="1952625" y="1057275"/>
                                    </a:cubicBezTo>
                                    <a:cubicBezTo>
                                      <a:pt x="1957745" y="1047036"/>
                                      <a:pt x="1965995" y="1038639"/>
                                      <a:pt x="1971675" y="1028700"/>
                                    </a:cubicBezTo>
                                    <a:cubicBezTo>
                                      <a:pt x="1978720" y="1016372"/>
                                      <a:pt x="1983420" y="1002776"/>
                                      <a:pt x="1990725" y="990600"/>
                                    </a:cubicBezTo>
                                    <a:cubicBezTo>
                                      <a:pt x="2002505" y="970967"/>
                                      <a:pt x="2007105" y="940690"/>
                                      <a:pt x="2028825" y="933450"/>
                                    </a:cubicBezTo>
                                    <a:cubicBezTo>
                                      <a:pt x="2068260" y="920305"/>
                                      <a:pt x="2049046" y="929494"/>
                                      <a:pt x="2085975" y="904875"/>
                                    </a:cubicBezTo>
                                    <a:cubicBezTo>
                                      <a:pt x="2107925" y="908533"/>
                                      <a:pt x="2148252" y="912201"/>
                                      <a:pt x="2171700" y="923925"/>
                                    </a:cubicBezTo>
                                    <a:cubicBezTo>
                                      <a:pt x="2181939" y="929045"/>
                                      <a:pt x="2190750" y="936625"/>
                                      <a:pt x="2200275" y="942975"/>
                                    </a:cubicBezTo>
                                    <a:cubicBezTo>
                                      <a:pt x="2227604" y="1024963"/>
                                      <a:pt x="2214455" y="980644"/>
                                      <a:pt x="2238375" y="1076325"/>
                                    </a:cubicBezTo>
                                    <a:lnTo>
                                      <a:pt x="2247900" y="1114425"/>
                                    </a:lnTo>
                                    <a:cubicBezTo>
                                      <a:pt x="2251075" y="1127125"/>
                                      <a:pt x="2253285" y="1140106"/>
                                      <a:pt x="2257425" y="1152525"/>
                                    </a:cubicBezTo>
                                    <a:cubicBezTo>
                                      <a:pt x="2260600" y="1162050"/>
                                      <a:pt x="2262460" y="1172120"/>
                                      <a:pt x="2266950" y="1181100"/>
                                    </a:cubicBezTo>
                                    <a:cubicBezTo>
                                      <a:pt x="2272070" y="1191339"/>
                                      <a:pt x="2281597" y="1199108"/>
                                      <a:pt x="2286000" y="1209675"/>
                                    </a:cubicBezTo>
                                    <a:cubicBezTo>
                                      <a:pt x="2297585" y="1237479"/>
                                      <a:pt x="2305050" y="1266825"/>
                                      <a:pt x="2314575" y="1295400"/>
                                    </a:cubicBezTo>
                                    <a:cubicBezTo>
                                      <a:pt x="2317750" y="1304925"/>
                                      <a:pt x="2321665" y="1314235"/>
                                      <a:pt x="2324100" y="1323975"/>
                                    </a:cubicBezTo>
                                    <a:cubicBezTo>
                                      <a:pt x="2330450" y="1349375"/>
                                      <a:pt x="2338015" y="1374502"/>
                                      <a:pt x="2343150" y="1400175"/>
                                    </a:cubicBezTo>
                                    <a:cubicBezTo>
                                      <a:pt x="2350118" y="1435014"/>
                                      <a:pt x="2355612" y="1472724"/>
                                      <a:pt x="2371725" y="1504950"/>
                                    </a:cubicBezTo>
                                    <a:cubicBezTo>
                                      <a:pt x="2378075" y="1517650"/>
                                      <a:pt x="2382256" y="1531691"/>
                                      <a:pt x="2390775" y="1543050"/>
                                    </a:cubicBezTo>
                                    <a:cubicBezTo>
                                      <a:pt x="2419659" y="1581562"/>
                                      <a:pt x="2428034" y="1580729"/>
                                      <a:pt x="2466975" y="1600200"/>
                                    </a:cubicBezTo>
                                    <a:cubicBezTo>
                                      <a:pt x="2501900" y="1597025"/>
                                      <a:pt x="2538030" y="1600309"/>
                                      <a:pt x="2571750" y="1590675"/>
                                    </a:cubicBezTo>
                                    <a:cubicBezTo>
                                      <a:pt x="2584702" y="1586974"/>
                                      <a:pt x="2589364" y="1569930"/>
                                      <a:pt x="2600325" y="1562100"/>
                                    </a:cubicBezTo>
                                    <a:cubicBezTo>
                                      <a:pt x="2611879" y="1553847"/>
                                      <a:pt x="2625725" y="1549400"/>
                                      <a:pt x="2638425" y="1543050"/>
                                    </a:cubicBezTo>
                                    <a:cubicBezTo>
                                      <a:pt x="2661735" y="1473121"/>
                                      <a:pt x="2643276" y="1500099"/>
                                      <a:pt x="2686050" y="1457325"/>
                                    </a:cubicBezTo>
                                    <a:cubicBezTo>
                                      <a:pt x="2696393" y="1415952"/>
                                      <a:pt x="2695061" y="1413989"/>
                                      <a:pt x="2714625" y="1371600"/>
                                    </a:cubicBezTo>
                                    <a:cubicBezTo>
                                      <a:pt x="2726525" y="1345816"/>
                                      <a:pt x="2741803" y="1321614"/>
                                      <a:pt x="2752725" y="1295400"/>
                                    </a:cubicBezTo>
                                    <a:cubicBezTo>
                                      <a:pt x="2757760" y="1283316"/>
                                      <a:pt x="2757653" y="1269557"/>
                                      <a:pt x="2762250" y="1257300"/>
                                    </a:cubicBezTo>
                                    <a:cubicBezTo>
                                      <a:pt x="2769840" y="1237060"/>
                                      <a:pt x="2815553" y="1158056"/>
                                      <a:pt x="2819400" y="1152525"/>
                                    </a:cubicBezTo>
                                    <a:cubicBezTo>
                                      <a:pt x="2855663" y="1100398"/>
                                      <a:pt x="2896791" y="1051797"/>
                                      <a:pt x="2933700" y="1000125"/>
                                    </a:cubicBezTo>
                                    <a:cubicBezTo>
                                      <a:pt x="2944461" y="985060"/>
                                      <a:pt x="2952336" y="968119"/>
                                      <a:pt x="2962275" y="952500"/>
                                    </a:cubicBezTo>
                                    <a:cubicBezTo>
                                      <a:pt x="3092760" y="747453"/>
                                      <a:pt x="2937726" y="1000223"/>
                                      <a:pt x="3019425" y="857250"/>
                                    </a:cubicBezTo>
                                    <a:cubicBezTo>
                                      <a:pt x="3025105" y="847311"/>
                                      <a:pt x="3033355" y="838914"/>
                                      <a:pt x="3038475" y="828675"/>
                                    </a:cubicBezTo>
                                    <a:cubicBezTo>
                                      <a:pt x="3042965" y="819695"/>
                                      <a:pt x="3041728" y="807940"/>
                                      <a:pt x="3048000" y="800100"/>
                                    </a:cubicBezTo>
                                    <a:cubicBezTo>
                                      <a:pt x="3063917" y="780204"/>
                                      <a:pt x="3084143" y="780528"/>
                                      <a:pt x="3105150" y="771525"/>
                                    </a:cubicBezTo>
                                    <a:cubicBezTo>
                                      <a:pt x="3205839" y="728373"/>
                                      <a:pt x="3062804" y="763201"/>
                                      <a:pt x="3286125" y="733425"/>
                                    </a:cubicBezTo>
                                    <a:cubicBezTo>
                                      <a:pt x="3327400" y="736600"/>
                                      <a:pt x="3369262" y="735321"/>
                                      <a:pt x="3409950" y="742950"/>
                                    </a:cubicBezTo>
                                    <a:cubicBezTo>
                                      <a:pt x="3431043" y="746905"/>
                                      <a:pt x="3465616" y="793219"/>
                                      <a:pt x="3476625" y="800100"/>
                                    </a:cubicBezTo>
                                    <a:cubicBezTo>
                                      <a:pt x="3487726" y="807038"/>
                                      <a:pt x="3502025" y="806450"/>
                                      <a:pt x="3514725" y="809625"/>
                                    </a:cubicBezTo>
                                    <a:cubicBezTo>
                                      <a:pt x="3557058" y="801158"/>
                                      <a:pt x="3566296" y="808469"/>
                                      <a:pt x="3590925" y="771525"/>
                                    </a:cubicBezTo>
                                    <a:cubicBezTo>
                                      <a:pt x="3596494" y="763171"/>
                                      <a:pt x="3594178" y="750790"/>
                                      <a:pt x="3600450" y="742950"/>
                                    </a:cubicBezTo>
                                    <a:cubicBezTo>
                                      <a:pt x="3607601" y="734011"/>
                                      <a:pt x="3619710" y="730554"/>
                                      <a:pt x="3629025" y="723900"/>
                                    </a:cubicBezTo>
                                    <a:cubicBezTo>
                                      <a:pt x="3650459" y="708590"/>
                                      <a:pt x="3704369" y="665188"/>
                                      <a:pt x="3724275" y="657225"/>
                                    </a:cubicBezTo>
                                    <a:cubicBezTo>
                                      <a:pt x="3740150" y="650875"/>
                                      <a:pt x="3756607" y="645821"/>
                                      <a:pt x="3771900" y="638175"/>
                                    </a:cubicBezTo>
                                    <a:cubicBezTo>
                                      <a:pt x="3801384" y="623433"/>
                                      <a:pt x="3808374" y="607808"/>
                                      <a:pt x="3838575" y="590550"/>
                                    </a:cubicBezTo>
                                    <a:cubicBezTo>
                                      <a:pt x="3849203" y="584477"/>
                                      <a:pt x="3897002" y="573562"/>
                                      <a:pt x="3905250" y="571500"/>
                                    </a:cubicBezTo>
                                    <a:cubicBezTo>
                                      <a:pt x="3952875" y="574675"/>
                                      <a:pt x="4000686" y="575754"/>
                                      <a:pt x="4048125" y="581025"/>
                                    </a:cubicBezTo>
                                    <a:cubicBezTo>
                                      <a:pt x="4058104" y="582134"/>
                                      <a:pt x="4068860" y="584278"/>
                                      <a:pt x="4076700" y="590550"/>
                                    </a:cubicBezTo>
                                    <a:cubicBezTo>
                                      <a:pt x="4085639" y="597701"/>
                                      <a:pt x="4088092" y="610616"/>
                                      <a:pt x="4095750" y="619125"/>
                                    </a:cubicBezTo>
                                    <a:cubicBezTo>
                                      <a:pt x="4116776" y="642487"/>
                                      <a:pt x="4140200" y="663575"/>
                                      <a:pt x="4162425" y="685800"/>
                                    </a:cubicBezTo>
                                    <a:cubicBezTo>
                                      <a:pt x="4171950" y="695325"/>
                                      <a:pt x="4184070" y="702824"/>
                                      <a:pt x="4191000" y="714375"/>
                                    </a:cubicBezTo>
                                    <a:cubicBezTo>
                                      <a:pt x="4203125" y="734583"/>
                                      <a:pt x="4229515" y="775807"/>
                                      <a:pt x="4238625" y="800100"/>
                                    </a:cubicBezTo>
                                    <a:cubicBezTo>
                                      <a:pt x="4243222" y="812357"/>
                                      <a:pt x="4244975" y="825500"/>
                                      <a:pt x="4248150" y="838200"/>
                                    </a:cubicBezTo>
                                    <a:cubicBezTo>
                                      <a:pt x="4254407" y="950820"/>
                                      <a:pt x="4237677" y="979179"/>
                                      <a:pt x="4276725" y="1057275"/>
                                    </a:cubicBezTo>
                                    <a:cubicBezTo>
                                      <a:pt x="4281845" y="1067514"/>
                                      <a:pt x="4290216" y="1075843"/>
                                      <a:pt x="4295775" y="1085850"/>
                                    </a:cubicBezTo>
                                    <a:cubicBezTo>
                                      <a:pt x="4306118" y="1104468"/>
                                      <a:pt x="4310200" y="1127081"/>
                                      <a:pt x="4324350" y="1143000"/>
                                    </a:cubicBezTo>
                                    <a:cubicBezTo>
                                      <a:pt x="4350948" y="1172922"/>
                                      <a:pt x="4384349" y="1174050"/>
                                      <a:pt x="4419600" y="1181100"/>
                                    </a:cubicBezTo>
                                    <a:cubicBezTo>
                                      <a:pt x="4451350" y="1177925"/>
                                      <a:pt x="4484353" y="1180959"/>
                                      <a:pt x="4514850" y="1171575"/>
                                    </a:cubicBezTo>
                                    <a:cubicBezTo>
                                      <a:pt x="4543046" y="1162899"/>
                                      <a:pt x="4580534" y="1070763"/>
                                      <a:pt x="4581525" y="1066800"/>
                                    </a:cubicBezTo>
                                    <a:cubicBezTo>
                                      <a:pt x="4595920" y="1009219"/>
                                      <a:pt x="4586910" y="1041119"/>
                                      <a:pt x="4610100" y="971550"/>
                                    </a:cubicBezTo>
                                    <a:cubicBezTo>
                                      <a:pt x="4618062" y="947663"/>
                                      <a:pt x="4623695" y="926275"/>
                                      <a:pt x="4638675" y="904875"/>
                                    </a:cubicBezTo>
                                    <a:cubicBezTo>
                                      <a:pt x="4664924" y="867376"/>
                                      <a:pt x="4685061" y="848964"/>
                                      <a:pt x="4714875" y="819150"/>
                                    </a:cubicBezTo>
                                    <a:cubicBezTo>
                                      <a:pt x="4730746" y="771536"/>
                                      <a:pt x="4716279" y="804898"/>
                                      <a:pt x="4752975" y="752475"/>
                                    </a:cubicBezTo>
                                    <a:cubicBezTo>
                                      <a:pt x="4869423" y="586121"/>
                                      <a:pt x="4724247" y="790805"/>
                                      <a:pt x="4819650" y="647700"/>
                                    </a:cubicBezTo>
                                    <a:cubicBezTo>
                                      <a:pt x="4828456" y="634491"/>
                                      <a:pt x="4840226" y="623312"/>
                                      <a:pt x="4848225" y="609600"/>
                                    </a:cubicBezTo>
                                    <a:cubicBezTo>
                                      <a:pt x="4862534" y="585070"/>
                                      <a:pt x="4869286" y="556118"/>
                                      <a:pt x="4886325" y="533400"/>
                                    </a:cubicBezTo>
                                    <a:cubicBezTo>
                                      <a:pt x="4895850" y="520700"/>
                                      <a:pt x="4905864" y="508352"/>
                                      <a:pt x="4914900" y="495300"/>
                                    </a:cubicBezTo>
                                    <a:cubicBezTo>
                                      <a:pt x="4962403" y="426684"/>
                                      <a:pt x="5003642" y="350976"/>
                                      <a:pt x="5067300" y="295275"/>
                                    </a:cubicBezTo>
                                    <a:cubicBezTo>
                                      <a:pt x="5105268" y="262053"/>
                                      <a:pt x="5109214" y="267333"/>
                                      <a:pt x="5153025" y="238125"/>
                                    </a:cubicBezTo>
                                    <a:cubicBezTo>
                                      <a:pt x="5276108" y="156070"/>
                                      <a:pt x="5085769" y="271256"/>
                                      <a:pt x="5248275" y="180975"/>
                                    </a:cubicBezTo>
                                    <a:cubicBezTo>
                                      <a:pt x="5258282" y="175416"/>
                                      <a:pt x="5266328" y="166434"/>
                                      <a:pt x="5276850" y="161925"/>
                                    </a:cubicBezTo>
                                    <a:cubicBezTo>
                                      <a:pt x="5288882" y="156768"/>
                                      <a:pt x="5302363" y="155996"/>
                                      <a:pt x="5314950" y="152400"/>
                                    </a:cubicBezTo>
                                    <a:cubicBezTo>
                                      <a:pt x="5431468" y="119109"/>
                                      <a:pt x="5229225" y="174625"/>
                                      <a:pt x="5381625" y="123825"/>
                                    </a:cubicBezTo>
                                    <a:cubicBezTo>
                                      <a:pt x="5406463" y="115546"/>
                                      <a:pt x="5432987" y="113054"/>
                                      <a:pt x="5457825" y="104775"/>
                                    </a:cubicBezTo>
                                    <a:cubicBezTo>
                                      <a:pt x="5633969" y="46060"/>
                                      <a:pt x="5550705" y="61695"/>
                                      <a:pt x="5705475" y="47625"/>
                                    </a:cubicBezTo>
                                    <a:cubicBezTo>
                                      <a:pt x="5792378" y="18657"/>
                                      <a:pt x="5731824" y="35541"/>
                                      <a:pt x="5819775" y="19050"/>
                                    </a:cubicBezTo>
                                    <a:cubicBezTo>
                                      <a:pt x="5851599" y="13083"/>
                                      <a:pt x="5882646" y="0"/>
                                      <a:pt x="5915025" y="0"/>
                                    </a:cubicBezTo>
                                    <a:lnTo>
                                      <a:pt x="6048375" y="0"/>
                                    </a:lnTo>
                                  </a:path>
                                </a:pathLst>
                              </a:custGeom>
                              <a:noFill/>
                              <a:ln w="38100" cap="flat" cmpd="sng" algn="ctr">
                                <a:solidFill>
                                  <a:schemeClr val="tx1"/>
                                </a:solidFill>
                                <a:prstDash val="solid"/>
                                <a:miter lim="800000"/>
                                <a:headEnd type="none" w="med" len="med"/>
                                <a:tailEnd type="none" w="med" len="med"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 vert="horz" wrap="none" lIns="91440" tIns="45720" rIns="91440" bIns="45720" numCol="1" rtlCol="0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pPr marL="0" marR="0" indent="0" algn="l" defTabSz="914400" rtl="0" eaLnBrk="1" fontAlgn="base" latinLnBrk="0" hangingPunct="1">
                                  <a:lnSpc>
                                    <a:spcPct val="100000"/>
                                  </a:lnSpc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</a:pPr>
                                <a:endParaRPr kumimoji="0" lang="en-US" sz="2400" b="0" i="0" u="none" strike="noStrike" cap="none" normalizeH="0" baseline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Tahoma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" name="Volný tvar: obrazec 53">
                                <a:extLst>
                                  <a:ext uri="{FF2B5EF4-FFF2-40B4-BE49-F238E27FC236}">
                                    <a16:creationId xmlns:a16="http://schemas.microsoft.com/office/drawing/2014/main" id="{2195312E-DEEE-3E19-2E5D-CB14C7D7D44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 bwMode="auto">
                              <a:xfrm>
                                <a:off x="990599" y="5621636"/>
                                <a:ext cx="615135" cy="333049"/>
                              </a:xfrm>
                              <a:custGeom>
                                <a:avLst/>
                                <a:gdLst>
                                  <a:gd name="connsiteX0" fmla="*/ 590550 w 590550"/>
                                  <a:gd name="connsiteY0" fmla="*/ 0 h 334935"/>
                                  <a:gd name="connsiteX1" fmla="*/ 466725 w 590550"/>
                                  <a:gd name="connsiteY1" fmla="*/ 28575 h 334935"/>
                                  <a:gd name="connsiteX2" fmla="*/ 438150 w 590550"/>
                                  <a:gd name="connsiteY2" fmla="*/ 38100 h 334935"/>
                                  <a:gd name="connsiteX3" fmla="*/ 371475 w 590550"/>
                                  <a:gd name="connsiteY3" fmla="*/ 66675 h 334935"/>
                                  <a:gd name="connsiteX4" fmla="*/ 276225 w 590550"/>
                                  <a:gd name="connsiteY4" fmla="*/ 133350 h 334935"/>
                                  <a:gd name="connsiteX5" fmla="*/ 238125 w 590550"/>
                                  <a:gd name="connsiteY5" fmla="*/ 152400 h 334935"/>
                                  <a:gd name="connsiteX6" fmla="*/ 171450 w 590550"/>
                                  <a:gd name="connsiteY6" fmla="*/ 190500 h 334935"/>
                                  <a:gd name="connsiteX7" fmla="*/ 104775 w 590550"/>
                                  <a:gd name="connsiteY7" fmla="*/ 209550 h 334935"/>
                                  <a:gd name="connsiteX8" fmla="*/ 76200 w 590550"/>
                                  <a:gd name="connsiteY8" fmla="*/ 228600 h 334935"/>
                                  <a:gd name="connsiteX9" fmla="*/ 38100 w 590550"/>
                                  <a:gd name="connsiteY9" fmla="*/ 304800 h 334935"/>
                                  <a:gd name="connsiteX10" fmla="*/ 0 w 590550"/>
                                  <a:gd name="connsiteY10" fmla="*/ 323850 h 334935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</a:cxnLst>
                                <a:rect l="l" t="t" r="r" b="b"/>
                                <a:pathLst>
                                  <a:path w="590550" h="334935">
                                    <a:moveTo>
                                      <a:pt x="590550" y="0"/>
                                    </a:moveTo>
                                    <a:cubicBezTo>
                                      <a:pt x="535011" y="11108"/>
                                      <a:pt x="529910" y="11343"/>
                                      <a:pt x="466725" y="28575"/>
                                    </a:cubicBezTo>
                                    <a:cubicBezTo>
                                      <a:pt x="457039" y="31217"/>
                                      <a:pt x="447378" y="34145"/>
                                      <a:pt x="438150" y="38100"/>
                                    </a:cubicBezTo>
                                    <a:cubicBezTo>
                                      <a:pt x="355760" y="73410"/>
                                      <a:pt x="438488" y="44337"/>
                                      <a:pt x="371475" y="66675"/>
                                    </a:cubicBezTo>
                                    <a:cubicBezTo>
                                      <a:pt x="347582" y="84595"/>
                                      <a:pt x="299678" y="121624"/>
                                      <a:pt x="276225" y="133350"/>
                                    </a:cubicBezTo>
                                    <a:cubicBezTo>
                                      <a:pt x="263525" y="139700"/>
                                      <a:pt x="250453" y="145355"/>
                                      <a:pt x="238125" y="152400"/>
                                    </a:cubicBezTo>
                                    <a:cubicBezTo>
                                      <a:pt x="202953" y="172498"/>
                                      <a:pt x="213317" y="174800"/>
                                      <a:pt x="171450" y="190500"/>
                                    </a:cubicBezTo>
                                    <a:cubicBezTo>
                                      <a:pt x="147035" y="199655"/>
                                      <a:pt x="127802" y="198036"/>
                                      <a:pt x="104775" y="209550"/>
                                    </a:cubicBezTo>
                                    <a:cubicBezTo>
                                      <a:pt x="94536" y="214670"/>
                                      <a:pt x="85725" y="222250"/>
                                      <a:pt x="76200" y="228600"/>
                                    </a:cubicBezTo>
                                    <a:cubicBezTo>
                                      <a:pt x="62733" y="262267"/>
                                      <a:pt x="60049" y="278461"/>
                                      <a:pt x="38100" y="304800"/>
                                    </a:cubicBezTo>
                                    <a:cubicBezTo>
                                      <a:pt x="9236" y="339436"/>
                                      <a:pt x="18088" y="341938"/>
                                      <a:pt x="0" y="323850"/>
                                    </a:cubicBezTo>
                                  </a:path>
                                </a:pathLst>
                              </a:custGeom>
                              <a:noFill/>
                              <a:ln w="38100" cap="flat" cmpd="sng" algn="ctr">
                                <a:solidFill>
                                  <a:schemeClr val="tx1"/>
                                </a:solidFill>
                                <a:prstDash val="solid"/>
                                <a:miter lim="800000"/>
                                <a:headEnd type="none" w="med" len="med"/>
                                <a:tailEnd type="none" w="med" len="med"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 vert="horz" wrap="none" lIns="91440" tIns="45720" rIns="91440" bIns="45720" numCol="1" rtlCol="0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pPr marL="0" marR="0" indent="0" algn="l" defTabSz="914400" rtl="0" eaLnBrk="1" fontAlgn="base" latinLnBrk="0" hangingPunct="1">
                                  <a:lnSpc>
                                    <a:spcPct val="100000"/>
                                  </a:lnSpc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</a:pPr>
                                <a:endParaRPr kumimoji="0" lang="en-US" sz="2400" b="0" i="0" u="none" strike="noStrike" cap="none" normalizeH="0" baseline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Tahoma" pitchFamily="34" charset="0"/>
                                </a:endParaRPr>
                              </a:p>
                            </p:txBody>
                          </p:sp>
                          <p:cxnSp>
                            <p:nvCxnSpPr>
                              <p:cNvPr id="55" name="Přímá spojnice 54">
                                <a:extLst>
                                  <a:ext uri="{FF2B5EF4-FFF2-40B4-BE49-F238E27FC236}">
                                    <a16:creationId xmlns:a16="http://schemas.microsoft.com/office/drawing/2014/main" id="{97A511EA-3126-C249-77FB-F0756C9A50DC}"/>
                                  </a:ext>
                                </a:extLst>
                              </p:cNvPr>
                              <p:cNvCxnSpPr>
                                <a:stCxn id="54" idx="10"/>
                              </p:cNvCxnSpPr>
                              <p:nvPr/>
                            </p:nvCxnSpPr>
                            <p:spPr bwMode="auto">
                              <a:xfrm flipV="1">
                                <a:off x="990599" y="5860109"/>
                                <a:ext cx="9157044" cy="83553"/>
                              </a:xfrm>
                              <a:prstGeom prst="line">
                                <a:avLst/>
                              </a:prstGeom>
                              <a:solidFill>
                                <a:schemeClr val="accent1"/>
                              </a:solidFill>
                              <a:ln w="38100" cap="flat" cmpd="sng" algn="ctr">
                                <a:solidFill>
                                  <a:schemeClr val="tx1"/>
                                </a:solidFill>
                                <a:prstDash val="solid"/>
                                <a:miter lim="800000"/>
                                <a:headEnd type="none" w="med" len="med"/>
                                <a:tailEnd type="none" w="med" len="med"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cxnSp>
                        </p:grpSp>
                        <p:cxnSp>
                          <p:nvCxnSpPr>
                            <p:cNvPr id="52" name="Přímá spojnice 51">
                              <a:extLst>
                                <a:ext uri="{FF2B5EF4-FFF2-40B4-BE49-F238E27FC236}">
                                  <a16:creationId xmlns:a16="http://schemas.microsoft.com/office/drawing/2014/main" id="{CFCFCE4E-8557-F3EE-8EE3-93A12E91833C}"/>
                                </a:ext>
                              </a:extLst>
                            </p:cNvPr>
                            <p:cNvCxnSpPr>
                              <a:stCxn id="53" idx="106"/>
                            </p:cNvCxnSpPr>
                            <p:nvPr/>
                          </p:nvCxnSpPr>
                          <p:spPr bwMode="auto">
                            <a:xfrm>
                              <a:off x="10147643" y="4393259"/>
                              <a:ext cx="0" cy="1475433"/>
                            </a:xfrm>
                            <a:prstGeom prst="line">
                              <a:avLst/>
                            </a:prstGeom>
                            <a:solidFill>
                              <a:schemeClr val="accent1"/>
                            </a:solidFill>
                            <a:ln w="38100" cap="flat" cmpd="sng" algn="ctr">
                              <a:solidFill>
                                <a:schemeClr val="tx1"/>
                              </a:solidFill>
                              <a:prstDash val="solid"/>
                              <a:miter lim="800000"/>
                              <a:headEnd type="none" w="med" len="med"/>
                              <a:tailEnd type="none" w="med" len="med"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cxnSp>
                      </p:grpSp>
                    </p:grpSp>
                  </p:grpSp>
                </p:grpSp>
              </p:grpSp>
            </p:grpSp>
          </p:grpSp>
          <p:cxnSp>
            <p:nvCxnSpPr>
              <p:cNvPr id="21" name="Přímá spojnice 20">
                <a:extLst>
                  <a:ext uri="{FF2B5EF4-FFF2-40B4-BE49-F238E27FC236}">
                    <a16:creationId xmlns:a16="http://schemas.microsoft.com/office/drawing/2014/main" id="{1F4A0904-AD2F-07F2-21D7-0D40778BB094}"/>
                  </a:ext>
                </a:extLst>
              </p:cNvPr>
              <p:cNvCxnSpPr/>
              <p:nvPr/>
            </p:nvCxnSpPr>
            <p:spPr bwMode="auto">
              <a:xfrm>
                <a:off x="3901693" y="5284289"/>
                <a:ext cx="1178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Přímá spojnice 21">
                <a:extLst>
                  <a:ext uri="{FF2B5EF4-FFF2-40B4-BE49-F238E27FC236}">
                    <a16:creationId xmlns:a16="http://schemas.microsoft.com/office/drawing/2014/main" id="{8CF820DE-3041-4710-A17D-9509F8869DF3}"/>
                  </a:ext>
                </a:extLst>
              </p:cNvPr>
              <p:cNvCxnSpPr/>
              <p:nvPr/>
            </p:nvCxnSpPr>
            <p:spPr bwMode="auto">
              <a:xfrm>
                <a:off x="4054093" y="5255714"/>
                <a:ext cx="1178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Přímá spojnice 22">
                <a:extLst>
                  <a:ext uri="{FF2B5EF4-FFF2-40B4-BE49-F238E27FC236}">
                    <a16:creationId xmlns:a16="http://schemas.microsoft.com/office/drawing/2014/main" id="{0F10E8AA-9F84-3B16-C84A-18527C1612D6}"/>
                  </a:ext>
                </a:extLst>
              </p:cNvPr>
              <p:cNvCxnSpPr/>
              <p:nvPr/>
            </p:nvCxnSpPr>
            <p:spPr bwMode="auto">
              <a:xfrm>
                <a:off x="4206493" y="5227139"/>
                <a:ext cx="11785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9" name="Přímá spojnice 18">
              <a:extLst>
                <a:ext uri="{FF2B5EF4-FFF2-40B4-BE49-F238E27FC236}">
                  <a16:creationId xmlns:a16="http://schemas.microsoft.com/office/drawing/2014/main" id="{52AC5104-3575-FFBC-ACFA-95AD0EC2630C}"/>
                </a:ext>
              </a:extLst>
            </p:cNvPr>
            <p:cNvCxnSpPr/>
            <p:nvPr/>
          </p:nvCxnSpPr>
          <p:spPr bwMode="auto">
            <a:xfrm>
              <a:off x="4912924" y="3034650"/>
              <a:ext cx="77933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TextovéPole 60">
              <a:extLst>
                <a:ext uri="{FF2B5EF4-FFF2-40B4-BE49-F238E27FC236}">
                  <a16:creationId xmlns:a16="http://schemas.microsoft.com/office/drawing/2014/main" id="{5F5AD8C2-620B-BE56-356B-A0F2D5B84D9B}"/>
                </a:ext>
              </a:extLst>
            </p:cNvPr>
            <p:cNvSpPr txBox="1"/>
            <p:nvPr/>
          </p:nvSpPr>
          <p:spPr>
            <a:xfrm>
              <a:off x="8877915" y="2085382"/>
              <a:ext cx="5503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cs-CZ" sz="1400">
                  <a:solidFill>
                    <a:srgbClr val="FFFFFF"/>
                  </a:solidFill>
                  <a:latin typeface="+mn-lt"/>
                </a:rPr>
                <a:t>PhD</a:t>
              </a:r>
              <a:endParaRPr lang="en-US" sz="1400">
                <a:solidFill>
                  <a:srgbClr val="FFFFFF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660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73254-B885-8095-659C-FDEC1E850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2BF7F54-A4EA-376C-EDE2-58F6F0C84B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SCI PhD </a:t>
            </a:r>
            <a:r>
              <a:rPr lang="cs-CZ" err="1"/>
              <a:t>Day</a:t>
            </a:r>
            <a:r>
              <a:rPr lang="cs-CZ"/>
              <a:t>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EA91E63-353C-A35C-BE71-DAD8983EC4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3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54F44FD-5C95-6FC3-BB40-149138268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/>
              <a:t>Research</a:t>
            </a:r>
            <a:r>
              <a:rPr lang="cs-CZ"/>
              <a:t> Office </a:t>
            </a:r>
            <a:br>
              <a:rPr lang="cs-CZ">
                <a:highlight>
                  <a:srgbClr val="FFFF00"/>
                </a:highlight>
              </a:rPr>
            </a:br>
            <a:endParaRPr lang="cs-CZ">
              <a:highlight>
                <a:srgbClr val="FFFF00"/>
              </a:highlight>
            </a:endParaRP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44F24BA7-AE9B-1EAE-232A-83F2E97EB6EF}"/>
              </a:ext>
            </a:extLst>
          </p:cNvPr>
          <p:cNvGrpSpPr/>
          <p:nvPr/>
        </p:nvGrpSpPr>
        <p:grpSpPr>
          <a:xfrm>
            <a:off x="720000" y="2028095"/>
            <a:ext cx="10214385" cy="3343386"/>
            <a:chOff x="719999" y="1724141"/>
            <a:chExt cx="10214385" cy="3343386"/>
          </a:xfrm>
        </p:grpSpPr>
        <p:sp>
          <p:nvSpPr>
            <p:cNvPr id="12" name="Obdélník: se zakulacenými rohy 11">
              <a:extLst>
                <a:ext uri="{FF2B5EF4-FFF2-40B4-BE49-F238E27FC236}">
                  <a16:creationId xmlns:a16="http://schemas.microsoft.com/office/drawing/2014/main" id="{0521B076-4B39-305F-36EA-35B7FCCCEE8A}"/>
                </a:ext>
              </a:extLst>
            </p:cNvPr>
            <p:cNvSpPr/>
            <p:nvPr/>
          </p:nvSpPr>
          <p:spPr bwMode="auto">
            <a:xfrm>
              <a:off x="720000" y="1724141"/>
              <a:ext cx="2986238" cy="135204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cs-CZ">
                  <a:solidFill>
                    <a:srgbClr val="FFFF00"/>
                  </a:solidFill>
                  <a:latin typeface="+mn-lt"/>
                </a:rPr>
                <a:t>CREED </a:t>
              </a:r>
            </a:p>
            <a:p>
              <a:pPr algn="ctr"/>
              <a:r>
                <a:rPr lang="cs-CZ" sz="2000">
                  <a:solidFill>
                    <a:srgbClr val="FFFF00"/>
                  </a:solidFill>
                  <a:latin typeface="+mn-lt"/>
                </a:rPr>
                <a:t>(</a:t>
              </a:r>
              <a:r>
                <a:rPr lang="cs-CZ" sz="1800">
                  <a:solidFill>
                    <a:srgbClr val="FFFF00"/>
                  </a:solidFill>
                  <a:latin typeface="+mn-lt"/>
                </a:rPr>
                <a:t>Centre </a:t>
              </a:r>
              <a:r>
                <a:rPr lang="cs-CZ" sz="1800" err="1">
                  <a:solidFill>
                    <a:srgbClr val="FFFF00"/>
                  </a:solidFill>
                  <a:latin typeface="+mn-lt"/>
                </a:rPr>
                <a:t>for</a:t>
              </a:r>
              <a:r>
                <a:rPr lang="cs-CZ" sz="1800">
                  <a:solidFill>
                    <a:srgbClr val="FFFF00"/>
                  </a:solidFill>
                  <a:latin typeface="+mn-lt"/>
                </a:rPr>
                <a:t> </a:t>
              </a:r>
              <a:r>
                <a:rPr lang="cs-CZ" sz="1800" err="1">
                  <a:solidFill>
                    <a:srgbClr val="FFFF00"/>
                  </a:solidFill>
                  <a:latin typeface="+mn-lt"/>
                </a:rPr>
                <a:t>Research</a:t>
              </a:r>
              <a:r>
                <a:rPr lang="cs-CZ" sz="1800">
                  <a:solidFill>
                    <a:srgbClr val="FFFF00"/>
                  </a:solidFill>
                  <a:latin typeface="+mn-lt"/>
                </a:rPr>
                <a:t> </a:t>
              </a:r>
              <a:r>
                <a:rPr lang="cs-CZ" sz="1800" err="1">
                  <a:solidFill>
                    <a:srgbClr val="FFFF00"/>
                  </a:solidFill>
                  <a:latin typeface="+mn-lt"/>
                </a:rPr>
                <a:t>Culture</a:t>
              </a:r>
              <a:r>
                <a:rPr lang="cs-CZ" sz="1800">
                  <a:solidFill>
                    <a:srgbClr val="FFFF00"/>
                  </a:solidFill>
                  <a:latin typeface="+mn-lt"/>
                </a:rPr>
                <a:t>, </a:t>
              </a:r>
              <a:r>
                <a:rPr lang="cs-CZ" sz="1800" err="1">
                  <a:solidFill>
                    <a:srgbClr val="FFFF00"/>
                  </a:solidFill>
                  <a:latin typeface="+mn-lt"/>
                </a:rPr>
                <a:t>Evaluation</a:t>
              </a:r>
              <a:r>
                <a:rPr lang="cs-CZ" sz="1800">
                  <a:solidFill>
                    <a:srgbClr val="FFFF00"/>
                  </a:solidFill>
                  <a:latin typeface="+mn-lt"/>
                </a:rPr>
                <a:t> and </a:t>
              </a:r>
              <a:r>
                <a:rPr lang="cs-CZ" sz="1800" err="1">
                  <a:solidFill>
                    <a:srgbClr val="FFFF00"/>
                  </a:solidFill>
                  <a:latin typeface="+mn-lt"/>
                </a:rPr>
                <a:t>Doctoral</a:t>
              </a:r>
              <a:r>
                <a:rPr lang="cs-CZ" sz="1800">
                  <a:solidFill>
                    <a:srgbClr val="FFFF00"/>
                  </a:solidFill>
                  <a:latin typeface="+mn-lt"/>
                </a:rPr>
                <a:t> </a:t>
              </a:r>
              <a:r>
                <a:rPr lang="cs-CZ" sz="1800" err="1">
                  <a:solidFill>
                    <a:srgbClr val="FFFF00"/>
                  </a:solidFill>
                  <a:latin typeface="+mn-lt"/>
                </a:rPr>
                <a:t>Studies</a:t>
              </a:r>
              <a:r>
                <a:rPr lang="cs-CZ" sz="1800">
                  <a:solidFill>
                    <a:srgbClr val="FFFF00"/>
                  </a:solidFill>
                  <a:latin typeface="+mn-lt"/>
                </a:rPr>
                <a:t>)</a:t>
              </a:r>
              <a:endParaRPr lang="cs-CZ" sz="2000">
                <a:solidFill>
                  <a:srgbClr val="FFFF00"/>
                </a:solidFill>
                <a:latin typeface="+mn-lt"/>
              </a:endParaRPr>
            </a:p>
          </p:txBody>
        </p:sp>
        <p:sp>
          <p:nvSpPr>
            <p:cNvPr id="14" name="Obdélník: se zakulacenými rohy 13">
              <a:extLst>
                <a:ext uri="{FF2B5EF4-FFF2-40B4-BE49-F238E27FC236}">
                  <a16:creationId xmlns:a16="http://schemas.microsoft.com/office/drawing/2014/main" id="{6C5CE630-D569-8E53-45AF-FA616B3572E9}"/>
                </a:ext>
              </a:extLst>
            </p:cNvPr>
            <p:cNvSpPr/>
            <p:nvPr/>
          </p:nvSpPr>
          <p:spPr bwMode="auto">
            <a:xfrm>
              <a:off x="3957458" y="1724141"/>
              <a:ext cx="2130507" cy="134859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cs-CZ">
                  <a:solidFill>
                    <a:schemeClr val="bg1"/>
                  </a:solidFill>
                  <a:latin typeface="+mn-lt"/>
                </a:rPr>
                <a:t>Grant Office</a:t>
              </a:r>
            </a:p>
          </p:txBody>
        </p:sp>
        <p:sp>
          <p:nvSpPr>
            <p:cNvPr id="16" name="Obdélník: se zakulacenými rohy 15">
              <a:extLst>
                <a:ext uri="{FF2B5EF4-FFF2-40B4-BE49-F238E27FC236}">
                  <a16:creationId xmlns:a16="http://schemas.microsoft.com/office/drawing/2014/main" id="{EAC5E090-B455-AD67-8328-EA19528513C3}"/>
                </a:ext>
              </a:extLst>
            </p:cNvPr>
            <p:cNvSpPr/>
            <p:nvPr/>
          </p:nvSpPr>
          <p:spPr bwMode="auto">
            <a:xfrm>
              <a:off x="6339186" y="1724141"/>
              <a:ext cx="2213470" cy="134859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cs-CZ" err="1">
                  <a:solidFill>
                    <a:schemeClr val="bg1"/>
                  </a:solidFill>
                  <a:latin typeface="+mn-lt"/>
                </a:rPr>
                <a:t>Division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cs-CZ" err="1">
                  <a:solidFill>
                    <a:schemeClr val="bg1"/>
                  </a:solidFill>
                  <a:latin typeface="+mn-lt"/>
                </a:rPr>
                <a:t>of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cs-CZ" err="1">
                  <a:solidFill>
                    <a:schemeClr val="bg1"/>
                  </a:solidFill>
                  <a:latin typeface="+mn-lt"/>
                </a:rPr>
                <a:t>Research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cs-CZ" err="1">
                  <a:solidFill>
                    <a:schemeClr val="bg1"/>
                  </a:solidFill>
                  <a:latin typeface="+mn-lt"/>
                </a:rPr>
                <a:t>Infrastructure</a:t>
              </a:r>
              <a:endParaRPr lang="cs-CZ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8" name="Obdélník: se zakulacenými rohy 17">
              <a:extLst>
                <a:ext uri="{FF2B5EF4-FFF2-40B4-BE49-F238E27FC236}">
                  <a16:creationId xmlns:a16="http://schemas.microsoft.com/office/drawing/2014/main" id="{FFFB21F3-A41A-2142-DBA7-5792B976A71C}"/>
                </a:ext>
              </a:extLst>
            </p:cNvPr>
            <p:cNvSpPr/>
            <p:nvPr/>
          </p:nvSpPr>
          <p:spPr bwMode="auto">
            <a:xfrm>
              <a:off x="719999" y="3429000"/>
              <a:ext cx="2986237" cy="163852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cs-CZ" sz="1800" b="1">
                  <a:latin typeface="+mn-lt"/>
                </a:rPr>
                <a:t>PhD Centre </a:t>
              </a:r>
              <a:r>
                <a:rPr lang="cs-CZ" sz="1800">
                  <a:latin typeface="+mn-lt"/>
                </a:rPr>
                <a:t>– </a:t>
              </a:r>
              <a:r>
                <a:rPr lang="cs-CZ" sz="1800" err="1">
                  <a:latin typeface="+mn-lt"/>
                </a:rPr>
                <a:t>your</a:t>
              </a:r>
              <a:r>
                <a:rPr lang="cs-CZ" sz="1800">
                  <a:latin typeface="+mn-lt"/>
                </a:rPr>
                <a:t> </a:t>
              </a:r>
              <a:r>
                <a:rPr lang="cs-CZ" sz="1800" err="1">
                  <a:latin typeface="+mn-lt"/>
                </a:rPr>
                <a:t>basecamp</a:t>
              </a:r>
              <a:r>
                <a:rPr lang="cs-CZ" sz="1800">
                  <a:latin typeface="+mn-lt"/>
                </a:rPr>
                <a:t> </a:t>
              </a:r>
              <a:r>
                <a:rPr lang="cs-CZ" sz="1800" err="1">
                  <a:latin typeface="+mn-lt"/>
                </a:rPr>
                <a:t>besides</a:t>
              </a:r>
              <a:r>
                <a:rPr lang="cs-CZ" sz="1800">
                  <a:latin typeface="+mn-lt"/>
                </a:rPr>
                <a:t> </a:t>
              </a:r>
              <a:r>
                <a:rPr lang="cs-CZ" sz="1800" err="1">
                  <a:latin typeface="+mn-lt"/>
                </a:rPr>
                <a:t>the</a:t>
              </a:r>
              <a:r>
                <a:rPr lang="cs-CZ" sz="1800">
                  <a:latin typeface="+mn-lt"/>
                </a:rPr>
                <a:t> </a:t>
              </a:r>
              <a:r>
                <a:rPr lang="cs-CZ" sz="1800" err="1">
                  <a:latin typeface="+mn-lt"/>
                </a:rPr>
                <a:t>faculty</a:t>
              </a:r>
              <a:r>
                <a:rPr lang="cs-CZ" sz="1800">
                  <a:latin typeface="+mn-lt"/>
                </a:rPr>
                <a:t> ...</a:t>
              </a:r>
            </a:p>
            <a:p>
              <a:r>
                <a:rPr lang="cs-CZ" sz="1800">
                  <a:latin typeface="+mn-lt"/>
                </a:rPr>
                <a:t>and s</a:t>
              </a:r>
              <a:r>
                <a:rPr lang="en-GB" sz="1800" err="1">
                  <a:latin typeface="+mn-lt"/>
                </a:rPr>
                <a:t>haping</a:t>
              </a:r>
              <a:r>
                <a:rPr lang="en-GB" sz="1800">
                  <a:latin typeface="+mn-lt"/>
                </a:rPr>
                <a:t> culture, integrity and evaluation.</a:t>
              </a:r>
              <a:endParaRPr lang="cs-CZ" sz="1800">
                <a:latin typeface="+mn-lt"/>
              </a:endParaRPr>
            </a:p>
          </p:txBody>
        </p:sp>
        <p:sp>
          <p:nvSpPr>
            <p:cNvPr id="20" name="Obdélník: se zakulacenými rohy 19">
              <a:extLst>
                <a:ext uri="{FF2B5EF4-FFF2-40B4-BE49-F238E27FC236}">
                  <a16:creationId xmlns:a16="http://schemas.microsoft.com/office/drawing/2014/main" id="{8F289438-8C6A-06C1-99D6-5ED3964CE4B8}"/>
                </a:ext>
              </a:extLst>
            </p:cNvPr>
            <p:cNvSpPr/>
            <p:nvPr/>
          </p:nvSpPr>
          <p:spPr bwMode="auto">
            <a:xfrm>
              <a:off x="6339183" y="3428999"/>
              <a:ext cx="2213473" cy="163852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GB" sz="2000">
                  <a:latin typeface="+mn-lt"/>
                </a:rPr>
                <a:t>Need a fancy piece of </a:t>
              </a:r>
              <a:r>
                <a:rPr lang="en-GB" sz="2000" b="1">
                  <a:latin typeface="+mn-lt"/>
                </a:rPr>
                <a:t>equipment</a:t>
              </a:r>
              <a:r>
                <a:rPr lang="en-GB" sz="2000">
                  <a:latin typeface="+mn-lt"/>
                </a:rPr>
                <a:t> for your research?</a:t>
              </a:r>
              <a:endParaRPr lang="cs-CZ" sz="2000">
                <a:latin typeface="+mn-lt"/>
              </a:endParaRPr>
            </a:p>
          </p:txBody>
        </p:sp>
        <p:sp>
          <p:nvSpPr>
            <p:cNvPr id="22" name="Obdélník: se zakulacenými rohy 21">
              <a:extLst>
                <a:ext uri="{FF2B5EF4-FFF2-40B4-BE49-F238E27FC236}">
                  <a16:creationId xmlns:a16="http://schemas.microsoft.com/office/drawing/2014/main" id="{6097C5C4-ADD1-4824-D9EC-C5BB84821BAD}"/>
                </a:ext>
              </a:extLst>
            </p:cNvPr>
            <p:cNvSpPr/>
            <p:nvPr/>
          </p:nvSpPr>
          <p:spPr bwMode="auto">
            <a:xfrm>
              <a:off x="8803877" y="3429000"/>
              <a:ext cx="2130507" cy="163852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cs-CZ" sz="1800" err="1">
                  <a:latin typeface="+mn-lt"/>
                </a:rPr>
                <a:t>Already</a:t>
              </a:r>
              <a:r>
                <a:rPr lang="cs-CZ" sz="1800">
                  <a:latin typeface="+mn-lt"/>
                </a:rPr>
                <a:t> </a:t>
              </a:r>
              <a:r>
                <a:rPr lang="cs-CZ" sz="1800" err="1">
                  <a:latin typeface="+mn-lt"/>
                </a:rPr>
                <a:t>looking</a:t>
              </a:r>
              <a:r>
                <a:rPr lang="cs-CZ" sz="1800">
                  <a:latin typeface="+mn-lt"/>
                </a:rPr>
                <a:t> forward to </a:t>
              </a:r>
              <a:r>
                <a:rPr lang="cs-CZ" sz="1800" err="1">
                  <a:latin typeface="+mn-lt"/>
                </a:rPr>
                <a:t>your</a:t>
              </a:r>
              <a:r>
                <a:rPr lang="cs-CZ" sz="1800">
                  <a:latin typeface="+mn-lt"/>
                </a:rPr>
                <a:t> </a:t>
              </a:r>
              <a:r>
                <a:rPr lang="cs-CZ" sz="1800" b="1" err="1">
                  <a:latin typeface="+mn-lt"/>
                </a:rPr>
                <a:t>doctoral</a:t>
              </a:r>
              <a:r>
                <a:rPr lang="cs-CZ" sz="1800" b="1">
                  <a:latin typeface="+mn-lt"/>
                </a:rPr>
                <a:t> </a:t>
              </a:r>
              <a:r>
                <a:rPr lang="cs-CZ" sz="1800" b="1" err="1">
                  <a:latin typeface="+mn-lt"/>
                </a:rPr>
                <a:t>graduation</a:t>
              </a:r>
              <a:r>
                <a:rPr lang="cs-CZ" sz="1800" b="1">
                  <a:latin typeface="+mn-lt"/>
                </a:rPr>
                <a:t> </a:t>
              </a:r>
              <a:r>
                <a:rPr lang="cs-CZ" sz="1800" b="1" err="1">
                  <a:latin typeface="+mn-lt"/>
                </a:rPr>
                <a:t>ceremony</a:t>
              </a:r>
              <a:r>
                <a:rPr lang="cs-CZ" sz="1800">
                  <a:latin typeface="+mn-lt"/>
                </a:rPr>
                <a:t>?</a:t>
              </a:r>
            </a:p>
          </p:txBody>
        </p:sp>
        <p:sp>
          <p:nvSpPr>
            <p:cNvPr id="6" name="Obdélník: se zakulacenými rohy 5">
              <a:extLst>
                <a:ext uri="{FF2B5EF4-FFF2-40B4-BE49-F238E27FC236}">
                  <a16:creationId xmlns:a16="http://schemas.microsoft.com/office/drawing/2014/main" id="{D6FD047C-4CE0-8B68-9CEE-03D4261369F3}"/>
                </a:ext>
              </a:extLst>
            </p:cNvPr>
            <p:cNvSpPr/>
            <p:nvPr/>
          </p:nvSpPr>
          <p:spPr bwMode="auto">
            <a:xfrm>
              <a:off x="8803877" y="1724141"/>
              <a:ext cx="2130507" cy="134859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cs-CZ" err="1">
                  <a:solidFill>
                    <a:schemeClr val="bg1"/>
                  </a:solidFill>
                  <a:latin typeface="+mn-lt"/>
                </a:rPr>
                <a:t>Academic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cs-CZ" err="1">
                  <a:solidFill>
                    <a:schemeClr val="bg1"/>
                  </a:solidFill>
                  <a:latin typeface="+mn-lt"/>
                </a:rPr>
                <a:t>Affairs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cs-CZ" err="1">
                  <a:solidFill>
                    <a:schemeClr val="bg1"/>
                  </a:solidFill>
                  <a:latin typeface="+mn-lt"/>
                </a:rPr>
                <a:t>Division</a:t>
              </a:r>
              <a:endParaRPr lang="cs-CZ" sz="280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" name="Obdélník: se zakulacenými rohy 14">
              <a:extLst>
                <a:ext uri="{FF2B5EF4-FFF2-40B4-BE49-F238E27FC236}">
                  <a16:creationId xmlns:a16="http://schemas.microsoft.com/office/drawing/2014/main" id="{AD368D03-3308-ED8C-211B-EB4C035403FA}"/>
                </a:ext>
              </a:extLst>
            </p:cNvPr>
            <p:cNvSpPr/>
            <p:nvPr/>
          </p:nvSpPr>
          <p:spPr bwMode="auto">
            <a:xfrm>
              <a:off x="3957456" y="3428999"/>
              <a:ext cx="2130507" cy="163852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cs-CZ" sz="2000">
                  <a:latin typeface="+mn-lt"/>
                </a:rPr>
                <a:t>…</a:t>
              </a:r>
              <a:r>
                <a:rPr lang="cs-CZ" sz="2000" err="1">
                  <a:latin typeface="+mn-lt"/>
                </a:rPr>
                <a:t>will</a:t>
              </a:r>
              <a:r>
                <a:rPr lang="cs-CZ" sz="2000">
                  <a:latin typeface="+mn-lt"/>
                </a:rPr>
                <a:t> </a:t>
              </a:r>
              <a:r>
                <a:rPr lang="cs-CZ" sz="2000" err="1">
                  <a:latin typeface="+mn-lt"/>
                </a:rPr>
                <a:t>help</a:t>
              </a:r>
              <a:r>
                <a:rPr lang="cs-CZ" sz="2000">
                  <a:latin typeface="+mn-lt"/>
                </a:rPr>
                <a:t> </a:t>
              </a:r>
              <a:r>
                <a:rPr lang="cs-CZ" sz="2000" err="1">
                  <a:latin typeface="+mn-lt"/>
                </a:rPr>
                <a:t>with</a:t>
              </a:r>
              <a:r>
                <a:rPr lang="cs-CZ" sz="2000">
                  <a:latin typeface="+mn-lt"/>
                </a:rPr>
                <a:t> </a:t>
              </a:r>
              <a:r>
                <a:rPr lang="cs-CZ" sz="2000" err="1">
                  <a:latin typeface="+mn-lt"/>
                </a:rPr>
                <a:t>your</a:t>
              </a:r>
              <a:r>
                <a:rPr lang="cs-CZ" sz="2000">
                  <a:latin typeface="+mn-lt"/>
                </a:rPr>
                <a:t> </a:t>
              </a:r>
              <a:r>
                <a:rPr lang="cs-CZ" sz="2000" err="1">
                  <a:latin typeface="+mn-lt"/>
                </a:rPr>
                <a:t>first</a:t>
              </a:r>
              <a:r>
                <a:rPr lang="cs-CZ" sz="2000">
                  <a:latin typeface="+mn-lt"/>
                </a:rPr>
                <a:t> </a:t>
              </a:r>
              <a:r>
                <a:rPr lang="cs-CZ" sz="2000" b="1">
                  <a:latin typeface="+mn-lt"/>
                </a:rPr>
                <a:t>ERC</a:t>
              </a:r>
            </a:p>
          </p:txBody>
        </p:sp>
      </p:grpSp>
      <p:pic>
        <p:nvPicPr>
          <p:cNvPr id="19" name="Obrázek 18">
            <a:extLst>
              <a:ext uri="{FF2B5EF4-FFF2-40B4-BE49-F238E27FC236}">
                <a16:creationId xmlns:a16="http://schemas.microsoft.com/office/drawing/2014/main" id="{EFC24ACC-0D86-C3FA-0CBE-1E1F5E9E5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384">
            <a:off x="10313001" y="103486"/>
            <a:ext cx="1713527" cy="1562333"/>
          </a:xfrm>
          <a:prstGeom prst="rect">
            <a:avLst/>
          </a:prstGeom>
        </p:spPr>
      </p:pic>
      <p:sp>
        <p:nvSpPr>
          <p:cNvPr id="24" name="Nadpis 3">
            <a:extLst>
              <a:ext uri="{FF2B5EF4-FFF2-40B4-BE49-F238E27FC236}">
                <a16:creationId xmlns:a16="http://schemas.microsoft.com/office/drawing/2014/main" id="{A25DD6DD-BA8C-6E69-A23C-3D07128F28B3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/>
              <a:t>WHO WE ARE</a:t>
            </a:r>
            <a:endParaRPr lang="cs-CZ" sz="1400" kern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84267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8A9E5B02-292B-2CC3-AA7F-437485ADA2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SCI 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20F82CF-5460-9D58-8037-4C635B9A86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4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B18C43D-B8E1-38D2-518B-490B90231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PhD Centre</a:t>
            </a:r>
            <a:br>
              <a:rPr lang="cs-CZ">
                <a:highlight>
                  <a:srgbClr val="FFFF00"/>
                </a:highlight>
              </a:rPr>
            </a:br>
            <a:endParaRPr lang="cs-CZ">
              <a:highlight>
                <a:srgbClr val="FFFF00"/>
              </a:highlight>
            </a:endParaRP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8F1485D9-4D9E-8772-9B77-ED90510DB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567576"/>
            <a:ext cx="8599098" cy="4570424"/>
          </a:xfrm>
        </p:spPr>
        <p:txBody>
          <a:bodyPr/>
          <a:lstStyle/>
          <a:p>
            <a:pPr marL="72000" indent="0">
              <a:buNone/>
            </a:pPr>
            <a:r>
              <a:rPr lang="cs-CZ" sz="2400" err="1"/>
              <a:t>The</a:t>
            </a:r>
            <a:r>
              <a:rPr lang="cs-CZ" sz="2400"/>
              <a:t> PhD Centre </a:t>
            </a:r>
            <a:r>
              <a:rPr lang="cs-CZ" sz="2400" err="1"/>
              <a:t>provides</a:t>
            </a:r>
            <a:r>
              <a:rPr lang="cs-CZ" sz="2400"/>
              <a:t> </a:t>
            </a:r>
            <a:r>
              <a:rPr lang="cs-CZ" sz="2400" b="1"/>
              <a:t>university-</a:t>
            </a:r>
            <a:r>
              <a:rPr lang="cs-CZ" sz="2400" b="1" err="1"/>
              <a:t>wide</a:t>
            </a:r>
            <a:r>
              <a:rPr lang="cs-CZ" sz="2400" b="1"/>
              <a:t> support </a:t>
            </a:r>
            <a:r>
              <a:rPr lang="cs-CZ" sz="2400" b="1" err="1"/>
              <a:t>alongside</a:t>
            </a:r>
            <a:r>
              <a:rPr lang="cs-CZ" sz="2400" b="1"/>
              <a:t> </a:t>
            </a:r>
            <a:r>
              <a:rPr lang="cs-CZ" sz="2400" b="1" err="1"/>
              <a:t>your</a:t>
            </a:r>
            <a:r>
              <a:rPr lang="cs-CZ" sz="2400" b="1"/>
              <a:t> </a:t>
            </a:r>
            <a:r>
              <a:rPr lang="cs-CZ" sz="2400" b="1" err="1"/>
              <a:t>home</a:t>
            </a:r>
            <a:r>
              <a:rPr lang="cs-CZ" sz="2400" b="1"/>
              <a:t> </a:t>
            </a:r>
            <a:r>
              <a:rPr lang="cs-CZ" sz="2400" b="1" err="1"/>
              <a:t>faculty</a:t>
            </a:r>
            <a:r>
              <a:rPr lang="cs-CZ" sz="2400" b="1"/>
              <a:t> </a:t>
            </a:r>
            <a:r>
              <a:rPr lang="cs-CZ" sz="2400" err="1"/>
              <a:t>throughout</a:t>
            </a:r>
            <a:r>
              <a:rPr lang="cs-CZ" sz="2400"/>
              <a:t> </a:t>
            </a:r>
            <a:r>
              <a:rPr lang="cs-CZ" sz="2400" err="1"/>
              <a:t>your</a:t>
            </a:r>
            <a:r>
              <a:rPr lang="cs-CZ" sz="2400"/>
              <a:t> </a:t>
            </a:r>
            <a:r>
              <a:rPr lang="cs-CZ" sz="2400" err="1"/>
              <a:t>doctoral</a:t>
            </a:r>
            <a:r>
              <a:rPr lang="cs-CZ" sz="2400"/>
              <a:t> </a:t>
            </a:r>
            <a:r>
              <a:rPr lang="cs-CZ" sz="2400" err="1"/>
              <a:t>journey</a:t>
            </a:r>
            <a:r>
              <a:rPr lang="cs-CZ" sz="2400"/>
              <a:t>.</a:t>
            </a:r>
          </a:p>
          <a:p>
            <a:pPr marL="72000" indent="0">
              <a:buNone/>
            </a:pPr>
            <a:endParaRPr lang="cs-CZ" sz="2400"/>
          </a:p>
          <a:p>
            <a:pPr marL="72000" indent="0">
              <a:buNone/>
            </a:pPr>
            <a:endParaRPr lang="cs-CZ" sz="2400"/>
          </a:p>
          <a:p>
            <a:pPr marL="72000" indent="0">
              <a:buNone/>
            </a:pPr>
            <a:endParaRPr lang="cs-CZ" sz="2400"/>
          </a:p>
          <a:p>
            <a:pPr marL="72000" indent="0">
              <a:buNone/>
            </a:pPr>
            <a:endParaRPr lang="cs-CZ" sz="2400"/>
          </a:p>
          <a:p>
            <a:pPr marL="72000" indent="0">
              <a:buNone/>
            </a:pPr>
            <a:endParaRPr lang="cs-CZ" sz="2400"/>
          </a:p>
          <a:p>
            <a:pPr marL="72000" indent="0">
              <a:buNone/>
            </a:pPr>
            <a:endParaRPr lang="cs-CZ" sz="2400"/>
          </a:p>
          <a:p>
            <a:pPr marL="72000" indent="0">
              <a:buNone/>
            </a:pPr>
            <a:endParaRPr lang="cs-CZ" sz="2400"/>
          </a:p>
          <a:p>
            <a:pPr marL="72000" indent="0">
              <a:buNone/>
            </a:pP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For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faculty-specific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matters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your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faculty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remains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your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first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point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of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contact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425C6127-A6B1-313A-08BE-963808EC3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117" y="175098"/>
            <a:ext cx="2370515" cy="2266545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E8FA3323-C088-64C1-DEED-4DF30F447390}"/>
              </a:ext>
            </a:extLst>
          </p:cNvPr>
          <p:cNvGrpSpPr/>
          <p:nvPr/>
        </p:nvGrpSpPr>
        <p:grpSpPr>
          <a:xfrm>
            <a:off x="778439" y="2933963"/>
            <a:ext cx="9905935" cy="2499908"/>
            <a:chOff x="968844" y="3101597"/>
            <a:chExt cx="9905935" cy="2499908"/>
          </a:xfrm>
        </p:grpSpPr>
        <p:sp>
          <p:nvSpPr>
            <p:cNvPr id="10" name="Obdélník: se zakulacenými rohy 9">
              <a:extLst>
                <a:ext uri="{FF2B5EF4-FFF2-40B4-BE49-F238E27FC236}">
                  <a16:creationId xmlns:a16="http://schemas.microsoft.com/office/drawing/2014/main" id="{4DB42A7F-C115-5FD1-EB01-3EE2A6924E0D}"/>
                </a:ext>
              </a:extLst>
            </p:cNvPr>
            <p:cNvSpPr/>
            <p:nvPr/>
          </p:nvSpPr>
          <p:spPr bwMode="auto">
            <a:xfrm>
              <a:off x="968844" y="3119436"/>
              <a:ext cx="2307887" cy="923925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cs-CZ" err="1">
                  <a:solidFill>
                    <a:schemeClr val="bg1"/>
                  </a:solidFill>
                  <a:latin typeface="+mn-lt"/>
                </a:rPr>
                <a:t>Navigation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 and </a:t>
              </a:r>
              <a:r>
                <a:rPr lang="cs-CZ" err="1">
                  <a:solidFill>
                    <a:schemeClr val="bg1"/>
                  </a:solidFill>
                  <a:latin typeface="+mn-lt"/>
                </a:rPr>
                <a:t>orientation</a:t>
              </a:r>
              <a:endParaRPr lang="cs-CZ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" name="Obdélník: se zakulacenými rohy 11">
              <a:extLst>
                <a:ext uri="{FF2B5EF4-FFF2-40B4-BE49-F238E27FC236}">
                  <a16:creationId xmlns:a16="http://schemas.microsoft.com/office/drawing/2014/main" id="{7F7B7B83-14C4-199A-91DC-55D450151487}"/>
                </a:ext>
              </a:extLst>
            </p:cNvPr>
            <p:cNvSpPr/>
            <p:nvPr/>
          </p:nvSpPr>
          <p:spPr bwMode="auto">
            <a:xfrm>
              <a:off x="3677149" y="3101597"/>
              <a:ext cx="2130507" cy="923925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cs-CZ" err="1">
                  <a:solidFill>
                    <a:schemeClr val="bg1"/>
                  </a:solidFill>
                  <a:latin typeface="+mn-lt"/>
                </a:rPr>
                <a:t>Skills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 development</a:t>
              </a:r>
            </a:p>
          </p:txBody>
        </p:sp>
        <p:sp>
          <p:nvSpPr>
            <p:cNvPr id="14" name="Obdélník: se zakulacenými rohy 13">
              <a:extLst>
                <a:ext uri="{FF2B5EF4-FFF2-40B4-BE49-F238E27FC236}">
                  <a16:creationId xmlns:a16="http://schemas.microsoft.com/office/drawing/2014/main" id="{8536AEFE-8684-0EEC-5596-793E1F704F57}"/>
                </a:ext>
              </a:extLst>
            </p:cNvPr>
            <p:cNvSpPr/>
            <p:nvPr/>
          </p:nvSpPr>
          <p:spPr bwMode="auto">
            <a:xfrm>
              <a:off x="6213347" y="3119434"/>
              <a:ext cx="2130507" cy="923925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rPr>
                <a:t>Career</a:t>
              </a:r>
              <a:r>
                <a:rPr kumimoji="0" lang="cs-CZ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rPr>
                <a:t> </a:t>
              </a:r>
              <a:r>
                <a:rPr kumimoji="0" lang="cs-CZ" b="0" i="0" u="none" strike="noStrike" cap="none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rPr>
                <a:t>planning</a:t>
              </a:r>
              <a:endParaRPr kumimoji="0" lang="cs-CZ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16" name="Obdélník: se zakulacenými rohy 15">
              <a:extLst>
                <a:ext uri="{FF2B5EF4-FFF2-40B4-BE49-F238E27FC236}">
                  <a16:creationId xmlns:a16="http://schemas.microsoft.com/office/drawing/2014/main" id="{D6AFA29C-0AF6-CB43-6F65-4D758E982A98}"/>
                </a:ext>
              </a:extLst>
            </p:cNvPr>
            <p:cNvSpPr/>
            <p:nvPr/>
          </p:nvSpPr>
          <p:spPr bwMode="auto">
            <a:xfrm>
              <a:off x="8744272" y="3119435"/>
              <a:ext cx="2130507" cy="923925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cs-CZ" err="1">
                  <a:solidFill>
                    <a:schemeClr val="bg1"/>
                  </a:solidFill>
                  <a:latin typeface="+mn-lt"/>
                </a:rPr>
                <a:t>Community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>
                  <a:solidFill>
                    <a:schemeClr val="bg1"/>
                  </a:solidFill>
                  <a:latin typeface="+mn-lt"/>
                </a:rPr>
                <a:t>&amp; </a:t>
              </a:r>
              <a:r>
                <a:rPr lang="cs-CZ">
                  <a:solidFill>
                    <a:schemeClr val="bg1"/>
                  </a:solidFill>
                  <a:latin typeface="+mn-lt"/>
                </a:rPr>
                <a:t>networking</a:t>
              </a:r>
            </a:p>
          </p:txBody>
        </p:sp>
        <p:sp>
          <p:nvSpPr>
            <p:cNvPr id="18" name="Obdélník: se zakulacenými rohy 17">
              <a:extLst>
                <a:ext uri="{FF2B5EF4-FFF2-40B4-BE49-F238E27FC236}">
                  <a16:creationId xmlns:a16="http://schemas.microsoft.com/office/drawing/2014/main" id="{2D82BA6A-E4B5-4C23-0D47-C755F8546DEA}"/>
                </a:ext>
              </a:extLst>
            </p:cNvPr>
            <p:cNvSpPr/>
            <p:nvPr/>
          </p:nvSpPr>
          <p:spPr bwMode="auto">
            <a:xfrm>
              <a:off x="968844" y="4193474"/>
              <a:ext cx="2307886" cy="1401743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cs-CZ" sz="1600">
                  <a:latin typeface="+mn-lt"/>
                </a:rPr>
                <a:t>PhD </a:t>
              </a:r>
              <a:r>
                <a:rPr lang="cs-CZ" sz="1600" err="1">
                  <a:latin typeface="+mn-lt"/>
                </a:rPr>
                <a:t>rules</a:t>
              </a:r>
              <a:r>
                <a:rPr lang="cs-CZ" sz="1600">
                  <a:latin typeface="+mn-lt"/>
                </a:rPr>
                <a:t>, </a:t>
              </a:r>
              <a:r>
                <a:rPr lang="cs-CZ" sz="1600" err="1">
                  <a:latin typeface="+mn-lt"/>
                </a:rPr>
                <a:t>legislation</a:t>
              </a:r>
              <a:r>
                <a:rPr lang="cs-CZ" sz="1600">
                  <a:latin typeface="+mn-lt"/>
                </a:rPr>
                <a:t>, and </a:t>
              </a:r>
              <a:r>
                <a:rPr lang="cs-CZ" sz="1600" err="1">
                  <a:latin typeface="+mn-lt"/>
                </a:rPr>
                <a:t>practical</a:t>
              </a:r>
              <a:r>
                <a:rPr lang="cs-CZ" sz="1600">
                  <a:latin typeface="+mn-lt"/>
                </a:rPr>
                <a:t> </a:t>
              </a:r>
              <a:r>
                <a:rPr lang="cs-CZ" sz="1600" err="1">
                  <a:latin typeface="+mn-lt"/>
                </a:rPr>
                <a:t>guidance</a:t>
              </a:r>
              <a:endParaRPr lang="cs-CZ" sz="1600">
                <a:latin typeface="+mn-lt"/>
              </a:endParaRPr>
            </a:p>
          </p:txBody>
        </p:sp>
        <p:sp>
          <p:nvSpPr>
            <p:cNvPr id="20" name="Obdélník: se zakulacenými rohy 19">
              <a:extLst>
                <a:ext uri="{FF2B5EF4-FFF2-40B4-BE49-F238E27FC236}">
                  <a16:creationId xmlns:a16="http://schemas.microsoft.com/office/drawing/2014/main" id="{167F7946-3FFA-BBAD-EB31-F34F7A571387}"/>
                </a:ext>
              </a:extLst>
            </p:cNvPr>
            <p:cNvSpPr/>
            <p:nvPr/>
          </p:nvSpPr>
          <p:spPr bwMode="auto">
            <a:xfrm>
              <a:off x="3677149" y="4199761"/>
              <a:ext cx="2130507" cy="140174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cs-CZ" sz="1600" err="1">
                  <a:latin typeface="+mn-lt"/>
                </a:rPr>
                <a:t>Courses</a:t>
              </a:r>
              <a:r>
                <a:rPr lang="cs-CZ" sz="1600">
                  <a:latin typeface="+mn-lt"/>
                </a:rPr>
                <a:t>, </a:t>
              </a:r>
              <a:r>
                <a:rPr lang="cs-CZ" sz="1600" err="1">
                  <a:latin typeface="+mn-lt"/>
                </a:rPr>
                <a:t>workshops</a:t>
              </a:r>
              <a:r>
                <a:rPr lang="cs-CZ" sz="1600">
                  <a:latin typeface="+mn-lt"/>
                </a:rPr>
                <a:t> on </a:t>
              </a:r>
              <a:r>
                <a:rPr lang="cs-CZ" sz="1600" b="1" err="1">
                  <a:latin typeface="+mn-lt"/>
                </a:rPr>
                <a:t>research</a:t>
              </a:r>
              <a:r>
                <a:rPr lang="cs-CZ" sz="1600" b="1">
                  <a:latin typeface="+mn-lt"/>
                </a:rPr>
                <a:t> and </a:t>
              </a:r>
              <a:r>
                <a:rPr lang="cs-CZ" sz="1600" b="1" err="1">
                  <a:latin typeface="+mn-lt"/>
                </a:rPr>
                <a:t>transferable</a:t>
              </a:r>
              <a:r>
                <a:rPr lang="cs-CZ" sz="1600" b="1">
                  <a:latin typeface="+mn-lt"/>
                </a:rPr>
                <a:t> </a:t>
              </a:r>
              <a:r>
                <a:rPr lang="cs-CZ" sz="1600" b="1" err="1">
                  <a:latin typeface="+mn-lt"/>
                </a:rPr>
                <a:t>skills</a:t>
              </a:r>
              <a:endParaRPr lang="cs-CZ" sz="1600" b="1">
                <a:latin typeface="+mn-lt"/>
              </a:endParaRPr>
            </a:p>
          </p:txBody>
        </p:sp>
        <p:sp>
          <p:nvSpPr>
            <p:cNvPr id="22" name="Obdélník: se zakulacenými rohy 21">
              <a:extLst>
                <a:ext uri="{FF2B5EF4-FFF2-40B4-BE49-F238E27FC236}">
                  <a16:creationId xmlns:a16="http://schemas.microsoft.com/office/drawing/2014/main" id="{44FF7CF2-29B3-DF72-14F5-6310AC2BBFA1}"/>
                </a:ext>
              </a:extLst>
            </p:cNvPr>
            <p:cNvSpPr/>
            <p:nvPr/>
          </p:nvSpPr>
          <p:spPr bwMode="auto">
            <a:xfrm>
              <a:off x="6208073" y="4193474"/>
              <a:ext cx="2130507" cy="140174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cs-CZ" sz="1600" err="1">
                  <a:latin typeface="+mn-lt"/>
                </a:rPr>
                <a:t>Preparation</a:t>
              </a:r>
              <a:r>
                <a:rPr lang="cs-CZ" sz="1600">
                  <a:latin typeface="+mn-lt"/>
                </a:rPr>
                <a:t> </a:t>
              </a:r>
              <a:r>
                <a:rPr lang="cs-CZ" sz="1600" err="1">
                  <a:latin typeface="+mn-lt"/>
                </a:rPr>
                <a:t>for</a:t>
              </a:r>
              <a:r>
                <a:rPr lang="cs-CZ" sz="1600">
                  <a:latin typeface="+mn-lt"/>
                </a:rPr>
                <a:t> </a:t>
              </a:r>
              <a:r>
                <a:rPr lang="cs-CZ" sz="1600" err="1">
                  <a:latin typeface="+mn-lt"/>
                </a:rPr>
                <a:t>different</a:t>
              </a:r>
              <a:r>
                <a:rPr lang="cs-CZ" sz="1600">
                  <a:latin typeface="+mn-lt"/>
                </a:rPr>
                <a:t> </a:t>
              </a:r>
              <a:r>
                <a:rPr lang="cs-CZ" sz="1600" err="1">
                  <a:latin typeface="+mn-lt"/>
                </a:rPr>
                <a:t>career</a:t>
              </a:r>
              <a:r>
                <a:rPr lang="cs-CZ" sz="1600">
                  <a:latin typeface="+mn-lt"/>
                </a:rPr>
                <a:t> </a:t>
              </a:r>
              <a:r>
                <a:rPr lang="cs-CZ" sz="1600" err="1">
                  <a:latin typeface="+mn-lt"/>
                </a:rPr>
                <a:t>paths</a:t>
              </a:r>
              <a:endParaRPr lang="cs-CZ" sz="1600">
                <a:latin typeface="+mn-lt"/>
              </a:endParaRPr>
            </a:p>
          </p:txBody>
        </p:sp>
        <p:sp>
          <p:nvSpPr>
            <p:cNvPr id="26" name="Obdélník: se zakulacenými rohy 25">
              <a:extLst>
                <a:ext uri="{FF2B5EF4-FFF2-40B4-BE49-F238E27FC236}">
                  <a16:creationId xmlns:a16="http://schemas.microsoft.com/office/drawing/2014/main" id="{60DCC3AD-C6AA-028A-2259-7BBA73281113}"/>
                </a:ext>
              </a:extLst>
            </p:cNvPr>
            <p:cNvSpPr/>
            <p:nvPr/>
          </p:nvSpPr>
          <p:spPr bwMode="auto">
            <a:xfrm>
              <a:off x="8738997" y="4193472"/>
              <a:ext cx="2130507" cy="140174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cs-CZ" sz="1600">
                  <a:latin typeface="+mn-lt"/>
                </a:rPr>
                <a:t>Networking, </a:t>
              </a:r>
              <a:r>
                <a:rPr lang="cs-CZ" sz="1600" err="1">
                  <a:latin typeface="+mn-lt"/>
                </a:rPr>
                <a:t>sharing</a:t>
              </a:r>
              <a:r>
                <a:rPr lang="cs-CZ" sz="1600">
                  <a:latin typeface="+mn-lt"/>
                </a:rPr>
                <a:t> </a:t>
              </a:r>
              <a:r>
                <a:rPr lang="cs-CZ" sz="1600" err="1">
                  <a:latin typeface="+mn-lt"/>
                </a:rPr>
                <a:t>experience</a:t>
              </a:r>
              <a:r>
                <a:rPr lang="cs-CZ" sz="1600">
                  <a:latin typeface="+mn-lt"/>
                </a:rPr>
                <a:t> and </a:t>
              </a:r>
              <a:r>
                <a:rPr lang="cs-CZ" sz="1600" err="1">
                  <a:latin typeface="+mn-lt"/>
                </a:rPr>
                <a:t>connections</a:t>
              </a:r>
              <a:r>
                <a:rPr lang="cs-CZ" sz="1600">
                  <a:latin typeface="+mn-lt"/>
                </a:rPr>
                <a:t> </a:t>
              </a:r>
              <a:r>
                <a:rPr lang="cs-CZ" sz="1600" err="1">
                  <a:latin typeface="+mn-lt"/>
                </a:rPr>
                <a:t>across</a:t>
              </a:r>
              <a:r>
                <a:rPr lang="cs-CZ" sz="1600">
                  <a:latin typeface="+mn-lt"/>
                </a:rPr>
                <a:t> MUNI</a:t>
              </a:r>
            </a:p>
          </p:txBody>
        </p:sp>
      </p:grpSp>
      <p:sp>
        <p:nvSpPr>
          <p:cNvPr id="28" name="Nadpis 3">
            <a:extLst>
              <a:ext uri="{FF2B5EF4-FFF2-40B4-BE49-F238E27FC236}">
                <a16:creationId xmlns:a16="http://schemas.microsoft.com/office/drawing/2014/main" id="{136449EE-A0CC-9521-6A81-DF6128F3C2C6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/>
              <a:t>WHO WE ARE</a:t>
            </a:r>
            <a:endParaRPr lang="cs-CZ" sz="1400" kern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58275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47964-1B08-C606-82D3-7D363B3E6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D485DF60-EFF6-F5D6-4BAC-D9058A4E2B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SCI 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235D7DF-4AF3-848B-9423-756031A16F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5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911D75F-20E7-0107-BD6C-431D31B3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/>
              <a:t>You</a:t>
            </a:r>
            <a:r>
              <a:rPr lang="cs-CZ"/>
              <a:t> </a:t>
            </a:r>
            <a:r>
              <a:rPr lang="cs-CZ" err="1"/>
              <a:t>don‘t</a:t>
            </a:r>
            <a:r>
              <a:rPr lang="cs-CZ"/>
              <a:t> </a:t>
            </a:r>
            <a:r>
              <a:rPr lang="cs-CZ" err="1"/>
              <a:t>need</a:t>
            </a:r>
            <a:r>
              <a:rPr lang="cs-CZ"/>
              <a:t> to </a:t>
            </a:r>
            <a:r>
              <a:rPr lang="cs-CZ" err="1"/>
              <a:t>remember</a:t>
            </a:r>
            <a:r>
              <a:rPr lang="cs-CZ"/>
              <a:t> </a:t>
            </a:r>
            <a:r>
              <a:rPr lang="cs-CZ" err="1"/>
              <a:t>everything</a:t>
            </a:r>
            <a:br>
              <a:rPr lang="cs-CZ"/>
            </a:br>
            <a:br>
              <a:rPr lang="cs-CZ">
                <a:highlight>
                  <a:srgbClr val="FFFF00"/>
                </a:highlight>
              </a:rPr>
            </a:br>
            <a:endParaRPr lang="cs-CZ">
              <a:highlight>
                <a:srgbClr val="FFFF00"/>
              </a:highlight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FEC149E-0B87-DDE7-4995-123CEE43C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000" y="1663429"/>
            <a:ext cx="9499405" cy="4354443"/>
          </a:xfrm>
        </p:spPr>
        <p:txBody>
          <a:bodyPr/>
          <a:lstStyle/>
          <a:p>
            <a:pPr marL="72000" indent="0">
              <a:buNone/>
            </a:pPr>
            <a:endParaRPr lang="cs-CZ" sz="2000" b="1"/>
          </a:p>
          <a:p>
            <a:pPr marL="72000" indent="0">
              <a:buNone/>
            </a:pPr>
            <a:endParaRPr lang="cs-CZ" b="1"/>
          </a:p>
          <a:p>
            <a:pPr marL="72000" indent="0">
              <a:buNone/>
            </a:pPr>
            <a:r>
              <a:rPr lang="cs-CZ" b="1" err="1"/>
              <a:t>Get</a:t>
            </a:r>
            <a:r>
              <a:rPr lang="cs-CZ" b="1"/>
              <a:t> </a:t>
            </a:r>
            <a:r>
              <a:rPr lang="cs-CZ" b="1" err="1"/>
              <a:t>your</a:t>
            </a:r>
            <a:r>
              <a:rPr lang="cs-CZ" b="1"/>
              <a:t> </a:t>
            </a:r>
            <a:r>
              <a:rPr lang="cs-CZ" b="1" err="1"/>
              <a:t>first</a:t>
            </a:r>
            <a:r>
              <a:rPr lang="cs-CZ" b="1"/>
              <a:t>-hand </a:t>
            </a:r>
            <a:r>
              <a:rPr lang="cs-CZ" b="1" err="1"/>
              <a:t>information</a:t>
            </a:r>
            <a:r>
              <a:rPr lang="cs-CZ" b="1"/>
              <a:t> </a:t>
            </a:r>
            <a:r>
              <a:rPr lang="cs-CZ" b="1" err="1"/>
              <a:t>at</a:t>
            </a:r>
            <a:endParaRPr lang="cs-CZ" b="1"/>
          </a:p>
          <a:p>
            <a:endParaRPr lang="cs-CZ" sz="2000" b="1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>
                <a:solidFill>
                  <a:schemeClr val="tx2"/>
                </a:solidFill>
              </a:rPr>
              <a:t>All </a:t>
            </a:r>
            <a:r>
              <a:rPr lang="cs-CZ" sz="2400" err="1">
                <a:solidFill>
                  <a:schemeClr val="tx2"/>
                </a:solidFill>
              </a:rPr>
              <a:t>things</a:t>
            </a:r>
            <a:r>
              <a:rPr lang="cs-CZ" sz="2400">
                <a:solidFill>
                  <a:schemeClr val="tx2"/>
                </a:solidFill>
              </a:rPr>
              <a:t> </a:t>
            </a:r>
            <a:r>
              <a:rPr lang="en-US" sz="2400">
                <a:solidFill>
                  <a:schemeClr val="tx2"/>
                </a:solidFill>
              </a:rPr>
              <a:t>doctoral studies at MU</a:t>
            </a:r>
            <a:r>
              <a:rPr lang="en-US" sz="2400"/>
              <a:t>, from the beginning to their completion</a:t>
            </a:r>
            <a:endParaRPr lang="cs-CZ" sz="240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>
                <a:solidFill>
                  <a:schemeClr val="tx2"/>
                </a:solidFill>
              </a:rPr>
              <a:t>Guidance on planning your career </a:t>
            </a:r>
            <a:r>
              <a:rPr lang="en-US" sz="2400"/>
              <a:t>as a PhD </a:t>
            </a:r>
            <a:r>
              <a:rPr lang="cs-CZ" sz="2400" err="1"/>
              <a:t>candidate</a:t>
            </a:r>
            <a:r>
              <a:rPr lang="en-US" sz="2400"/>
              <a:t> </a:t>
            </a:r>
            <a:endParaRPr lang="cs-CZ" sz="240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>
                <a:solidFill>
                  <a:srgbClr val="0000DC"/>
                </a:solidFill>
              </a:rPr>
              <a:t>L</a:t>
            </a:r>
            <a:r>
              <a:rPr lang="en-US" sz="2400">
                <a:solidFill>
                  <a:srgbClr val="0000DC"/>
                </a:solidFill>
              </a:rPr>
              <a:t>earning opportunities</a:t>
            </a:r>
            <a:endParaRPr lang="cs-CZ" sz="2400">
              <a:solidFill>
                <a:srgbClr val="0000DC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>
                <a:solidFill>
                  <a:schemeClr val="tx2"/>
                </a:solidFill>
              </a:rPr>
              <a:t>E</a:t>
            </a:r>
            <a:r>
              <a:rPr lang="en-US" sz="2400">
                <a:solidFill>
                  <a:schemeClr val="tx2"/>
                </a:solidFill>
              </a:rPr>
              <a:t>vents for doctoral </a:t>
            </a:r>
            <a:r>
              <a:rPr lang="cs-CZ" sz="2400" err="1">
                <a:solidFill>
                  <a:schemeClr val="tx2"/>
                </a:solidFill>
              </a:rPr>
              <a:t>candidates</a:t>
            </a:r>
            <a:r>
              <a:rPr lang="cs-CZ" sz="2400">
                <a:solidFill>
                  <a:schemeClr val="tx2"/>
                </a:solidFill>
              </a:rPr>
              <a:t>: </a:t>
            </a:r>
            <a:r>
              <a:rPr lang="en-US" sz="2400"/>
              <a:t>MUNI PhD Days</a:t>
            </a:r>
            <a:r>
              <a:rPr lang="cs-CZ" sz="2400"/>
              <a:t>, PhD HUB, PhD </a:t>
            </a:r>
            <a:r>
              <a:rPr lang="cs-CZ" sz="2400" err="1"/>
              <a:t>Summer</a:t>
            </a:r>
            <a:r>
              <a:rPr lang="cs-CZ" sz="2400"/>
              <a:t> </a:t>
            </a:r>
            <a:r>
              <a:rPr lang="cs-CZ" sz="2400" err="1"/>
              <a:t>School</a:t>
            </a:r>
            <a:r>
              <a:rPr lang="cs-CZ" sz="2400"/>
              <a:t> </a:t>
            </a:r>
            <a:r>
              <a:rPr lang="cs-CZ" sz="2400" err="1"/>
              <a:t>of</a:t>
            </a:r>
            <a:r>
              <a:rPr lang="cs-CZ" sz="2400"/>
              <a:t> Research </a:t>
            </a:r>
            <a:r>
              <a:rPr lang="cs-CZ" sz="2400" err="1"/>
              <a:t>Skills</a:t>
            </a:r>
            <a:r>
              <a:rPr lang="en-US" sz="2400"/>
              <a:t>, and many more</a:t>
            </a:r>
            <a:endParaRPr lang="cs-CZ" sz="240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5867B09D-B8EA-3C9D-572A-53EC4C79D1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01" t="7404" r="7196" b="11506"/>
          <a:stretch>
            <a:fillRect/>
          </a:stretch>
        </p:blipFill>
        <p:spPr>
          <a:xfrm>
            <a:off x="10202689" y="4348264"/>
            <a:ext cx="1694346" cy="166960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F2F768B6-616A-4CD9-F7DF-A94CDE97B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 r="8884"/>
          <a:stretch>
            <a:fillRect/>
          </a:stretch>
        </p:blipFill>
        <p:spPr>
          <a:xfrm rot="505743">
            <a:off x="5950056" y="771548"/>
            <a:ext cx="4265188" cy="3878643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3BFF13FA-2581-5DC6-0564-A9C35F4327D4}"/>
              </a:ext>
            </a:extLst>
          </p:cNvPr>
          <p:cNvSpPr txBox="1"/>
          <p:nvPr/>
        </p:nvSpPr>
        <p:spPr>
          <a:xfrm rot="21342300">
            <a:off x="7072276" y="2242297"/>
            <a:ext cx="2718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>
                <a:solidFill>
                  <a:srgbClr val="0000DC"/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phd.muni.cz</a:t>
            </a:r>
            <a:endParaRPr lang="cs-CZ" sz="3200" b="1">
              <a:solidFill>
                <a:srgbClr val="0000DC"/>
              </a:solidFill>
              <a:latin typeface="+mn-lt"/>
            </a:endParaRPr>
          </a:p>
        </p:txBody>
      </p:sp>
      <p:sp>
        <p:nvSpPr>
          <p:cNvPr id="15" name="Nadpis 3">
            <a:extLst>
              <a:ext uri="{FF2B5EF4-FFF2-40B4-BE49-F238E27FC236}">
                <a16:creationId xmlns:a16="http://schemas.microsoft.com/office/drawing/2014/main" id="{122722D7-7E37-3304-A15E-C929E03574BD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/>
              <a:t>ONE THING TO SAVE</a:t>
            </a:r>
            <a:endParaRPr lang="cs-CZ" sz="1400" kern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72683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F4C1176-64D2-4D47-B556-A1BF28FB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MUNI PHD DAYS 2026</a:t>
            </a:r>
            <a:endParaRPr lang="en-US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FBC297E-E96A-FA4A-EBEF-E3A73FB86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4515983"/>
            <a:ext cx="9005891" cy="1435489"/>
          </a:xfrm>
        </p:spPr>
        <p:txBody>
          <a:bodyPr/>
          <a:lstStyle/>
          <a:p>
            <a:pPr marL="252000" lvl="1">
              <a:spcBef>
                <a:spcPts val="600"/>
              </a:spcBef>
            </a:pPr>
            <a:r>
              <a:rPr lang="cs-CZ"/>
              <a:t>📅</a:t>
            </a:r>
            <a:r>
              <a:rPr lang="cs-CZ" b="1">
                <a:ea typeface="+mn-ea"/>
                <a:cs typeface="+mn-cs"/>
              </a:rPr>
              <a:t>9</a:t>
            </a:r>
            <a:r>
              <a:rPr lang="en-US" b="1">
                <a:ea typeface="+mn-ea"/>
                <a:cs typeface="+mn-cs"/>
              </a:rPr>
              <a:t>-</a:t>
            </a:r>
            <a:r>
              <a:rPr lang="cs-CZ" b="1">
                <a:ea typeface="+mn-ea"/>
                <a:cs typeface="+mn-cs"/>
              </a:rPr>
              <a:t>13</a:t>
            </a:r>
            <a:r>
              <a:rPr lang="en-US" b="1">
                <a:ea typeface="+mn-ea"/>
                <a:cs typeface="+mn-cs"/>
              </a:rPr>
              <a:t> November 202</a:t>
            </a:r>
            <a:r>
              <a:rPr lang="cs-CZ" b="1">
                <a:ea typeface="+mn-ea"/>
                <a:cs typeface="+mn-cs"/>
              </a:rPr>
              <a:t>6</a:t>
            </a:r>
            <a:r>
              <a:rPr lang="en-US">
                <a:ea typeface="+mn-ea"/>
                <a:cs typeface="+mn-cs"/>
              </a:rPr>
              <a:t>,</a:t>
            </a:r>
            <a:r>
              <a:rPr lang="cs-CZ">
                <a:ea typeface="+mn-ea"/>
                <a:cs typeface="+mn-cs"/>
              </a:rPr>
              <a:t> </a:t>
            </a:r>
            <a:r>
              <a:rPr lang="cs-CZ"/>
              <a:t>📍</a:t>
            </a:r>
            <a:r>
              <a:rPr lang="en-US" b="1" err="1">
                <a:ea typeface="+mn-ea"/>
                <a:cs typeface="+mn-cs"/>
              </a:rPr>
              <a:t>Komenského</a:t>
            </a:r>
            <a:r>
              <a:rPr lang="en-US" b="1">
                <a:ea typeface="+mn-ea"/>
                <a:cs typeface="+mn-cs"/>
              </a:rPr>
              <a:t> </a:t>
            </a:r>
            <a:r>
              <a:rPr lang="en-US" b="1" err="1">
                <a:ea typeface="+mn-ea"/>
                <a:cs typeface="+mn-cs"/>
              </a:rPr>
              <a:t>nám</a:t>
            </a:r>
            <a:r>
              <a:rPr lang="en-US" b="1">
                <a:ea typeface="+mn-ea"/>
                <a:cs typeface="+mn-cs"/>
              </a:rPr>
              <a:t>. 2</a:t>
            </a:r>
          </a:p>
          <a:p>
            <a:pPr marL="252000" lvl="1">
              <a:spcBef>
                <a:spcPts val="600"/>
              </a:spcBef>
            </a:pPr>
            <a:r>
              <a:rPr lang="cs-CZ"/>
              <a:t>🙋 </a:t>
            </a:r>
            <a:r>
              <a:rPr lang="cs-CZ" err="1"/>
              <a:t>explore</a:t>
            </a:r>
            <a:r>
              <a:rPr lang="cs-CZ"/>
              <a:t> </a:t>
            </a:r>
            <a:r>
              <a:rPr lang="cs-CZ" err="1"/>
              <a:t>career</a:t>
            </a:r>
            <a:r>
              <a:rPr lang="cs-CZ"/>
              <a:t> </a:t>
            </a:r>
            <a:r>
              <a:rPr lang="cs-CZ" err="1"/>
              <a:t>options</a:t>
            </a:r>
            <a:r>
              <a:rPr lang="cs-CZ"/>
              <a:t>, </a:t>
            </a:r>
            <a:r>
              <a:rPr lang="cs-CZ" err="1"/>
              <a:t>develop</a:t>
            </a:r>
            <a:r>
              <a:rPr lang="cs-CZ"/>
              <a:t> </a:t>
            </a:r>
            <a:r>
              <a:rPr lang="cs-CZ" err="1"/>
              <a:t>useful</a:t>
            </a:r>
            <a:r>
              <a:rPr lang="cs-CZ"/>
              <a:t> </a:t>
            </a:r>
            <a:r>
              <a:rPr lang="cs-CZ" err="1"/>
              <a:t>skills</a:t>
            </a:r>
            <a:r>
              <a:rPr lang="cs-CZ"/>
              <a:t> and meet </a:t>
            </a:r>
            <a:r>
              <a:rPr lang="cs-CZ" err="1"/>
              <a:t>people</a:t>
            </a:r>
            <a:r>
              <a:rPr lang="cs-CZ"/>
              <a:t> </a:t>
            </a:r>
            <a:r>
              <a:rPr lang="cs-CZ" err="1"/>
              <a:t>from</a:t>
            </a:r>
            <a:r>
              <a:rPr lang="cs-CZ"/>
              <a:t> </a:t>
            </a:r>
            <a:r>
              <a:rPr lang="cs-CZ" err="1"/>
              <a:t>different</a:t>
            </a:r>
            <a:r>
              <a:rPr lang="cs-CZ"/>
              <a:t> </a:t>
            </a:r>
            <a:r>
              <a:rPr lang="cs-CZ" err="1"/>
              <a:t>career</a:t>
            </a:r>
            <a:r>
              <a:rPr lang="cs-CZ"/>
              <a:t> </a:t>
            </a:r>
            <a:r>
              <a:rPr lang="cs-CZ" err="1"/>
              <a:t>paths</a:t>
            </a:r>
            <a:r>
              <a:rPr lang="cs-CZ"/>
              <a:t> - </a:t>
            </a:r>
            <a:r>
              <a:rPr lang="cs-CZ" err="1"/>
              <a:t>through</a:t>
            </a:r>
            <a:r>
              <a:rPr lang="cs-CZ"/>
              <a:t> </a:t>
            </a:r>
            <a:r>
              <a:rPr lang="cs-CZ" err="1"/>
              <a:t>workshops</a:t>
            </a:r>
            <a:r>
              <a:rPr lang="cs-CZ"/>
              <a:t>, </a:t>
            </a:r>
            <a:r>
              <a:rPr lang="cs-CZ" err="1"/>
              <a:t>discussions</a:t>
            </a:r>
            <a:r>
              <a:rPr lang="cs-CZ"/>
              <a:t>, </a:t>
            </a:r>
            <a:r>
              <a:rPr lang="cs-CZ" err="1"/>
              <a:t>practical</a:t>
            </a:r>
            <a:r>
              <a:rPr lang="cs-CZ"/>
              <a:t> </a:t>
            </a:r>
            <a:r>
              <a:rPr lang="cs-CZ" err="1"/>
              <a:t>sessions</a:t>
            </a:r>
            <a:r>
              <a:rPr lang="cs-CZ"/>
              <a:t> and networking.</a:t>
            </a:r>
            <a:endParaRPr lang="en-US">
              <a:ea typeface="+mn-ea"/>
              <a:cs typeface="+mn-cs"/>
            </a:endParaRPr>
          </a:p>
          <a:p>
            <a:pPr marL="324000" lvl="1" indent="0">
              <a:lnSpc>
                <a:spcPct val="120000"/>
              </a:lnSpc>
              <a:spcAft>
                <a:spcPts val="400"/>
              </a:spcAft>
              <a:buNone/>
            </a:pPr>
            <a:endParaRPr lang="en-US" sz="140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973F35A5-5F4D-3CB6-3FAC-DDFBFC0BFD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SCI PhD </a:t>
            </a:r>
            <a:r>
              <a:rPr lang="cs-CZ" err="1"/>
              <a:t>Day</a:t>
            </a:r>
            <a:r>
              <a:rPr lang="cs-CZ"/>
              <a:t> 2026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ACF507D4-0B73-97DC-E103-1ADAEF6828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6</a:t>
            </a:fld>
            <a:endParaRPr lang="cs-CZ" altLang="cs-CZ"/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710FA2AD-AD01-A98C-5FA6-F06CE1398A90}"/>
              </a:ext>
            </a:extLst>
          </p:cNvPr>
          <p:cNvCxnSpPr>
            <a:cxnSpLocks/>
          </p:cNvCxnSpPr>
          <p:nvPr/>
        </p:nvCxnSpPr>
        <p:spPr bwMode="auto">
          <a:xfrm>
            <a:off x="720000" y="1572964"/>
            <a:ext cx="9005891" cy="0"/>
          </a:xfrm>
          <a:prstGeom prst="straightConnector1">
            <a:avLst/>
          </a:prstGeom>
          <a:ln w="19050"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B8C2B39B-8C23-27A4-589C-BD9A07D01F66}"/>
              </a:ext>
            </a:extLst>
          </p:cNvPr>
          <p:cNvSpPr/>
          <p:nvPr/>
        </p:nvSpPr>
        <p:spPr bwMode="auto">
          <a:xfrm>
            <a:off x="942974" y="1506289"/>
            <a:ext cx="1556475" cy="3849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9 </a:t>
            </a:r>
            <a:r>
              <a:rPr kumimoji="0" lang="cs-CZ" sz="1800" b="1" i="0" u="none" strike="noStrike" cap="none" normalizeH="0" baseline="0" err="1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November</a:t>
            </a:r>
            <a:endParaRPr kumimoji="0" lang="cs-CZ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481AFAF-EE61-903D-73D3-79126570DC6F}"/>
              </a:ext>
            </a:extLst>
          </p:cNvPr>
          <p:cNvSpPr/>
          <p:nvPr/>
        </p:nvSpPr>
        <p:spPr bwMode="auto">
          <a:xfrm>
            <a:off x="7535814" y="1506289"/>
            <a:ext cx="1638301" cy="3849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1800" b="1">
                <a:solidFill>
                  <a:schemeClr val="tx2"/>
                </a:solidFill>
              </a:rPr>
              <a:t>13</a:t>
            </a:r>
            <a:r>
              <a:rPr kumimoji="0" lang="cs-CZ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kumimoji="0" lang="cs-CZ" sz="1800" b="1" i="0" u="none" strike="noStrike" cap="none" normalizeH="0" baseline="0" err="1">
                <a:ln>
                  <a:noFill/>
                </a:ln>
                <a:solidFill>
                  <a:schemeClr val="tx2"/>
                </a:solidFill>
                <a:effectLst/>
                <a:latin typeface="+mn-lt"/>
              </a:rPr>
              <a:t>November</a:t>
            </a:r>
            <a:endParaRPr kumimoji="0" lang="cs-CZ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049BB4AC-2A92-95BC-AF14-DBA4CADBF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475" y="3140994"/>
            <a:ext cx="1881891" cy="1890037"/>
          </a:xfrm>
          <a:prstGeom prst="rect">
            <a:avLst/>
          </a:prstGeom>
        </p:spPr>
      </p:pic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632A5C5E-09C6-464E-0C89-E4B0D4F68CFA}"/>
              </a:ext>
            </a:extLst>
          </p:cNvPr>
          <p:cNvSpPr/>
          <p:nvPr/>
        </p:nvSpPr>
        <p:spPr bwMode="auto">
          <a:xfrm>
            <a:off x="720000" y="2058078"/>
            <a:ext cx="3184488" cy="21813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cs-CZ" sz="1600" b="1">
                <a:latin typeface="+mn-lt"/>
              </a:rPr>
              <a:t>PhD </a:t>
            </a:r>
            <a:r>
              <a:rPr lang="cs-CZ" sz="1600" b="1" err="1">
                <a:latin typeface="+mn-lt"/>
              </a:rPr>
              <a:t>Kick-Off</a:t>
            </a:r>
            <a:endParaRPr lang="cs-CZ" sz="1600" b="1">
              <a:latin typeface="+mn-lt"/>
            </a:endParaRPr>
          </a:p>
          <a:p>
            <a:endParaRPr lang="cs-CZ" sz="1600">
              <a:latin typeface="+mn-lt"/>
            </a:endParaRPr>
          </a:p>
          <a:p>
            <a:r>
              <a:rPr lang="cs-CZ" sz="1600" err="1">
                <a:latin typeface="+mn-lt"/>
              </a:rPr>
              <a:t>How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does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doctoral</a:t>
            </a:r>
            <a:r>
              <a:rPr lang="cs-CZ" sz="1600">
                <a:latin typeface="+mn-lt"/>
              </a:rPr>
              <a:t> study </a:t>
            </a:r>
            <a:r>
              <a:rPr lang="cs-CZ" sz="1600" err="1">
                <a:latin typeface="+mn-lt"/>
              </a:rPr>
              <a:t>work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at</a:t>
            </a:r>
            <a:r>
              <a:rPr lang="cs-CZ" sz="1600">
                <a:latin typeface="+mn-lt"/>
              </a:rPr>
              <a:t> MUNI?</a:t>
            </a:r>
          </a:p>
          <a:p>
            <a:r>
              <a:rPr lang="cs-CZ" sz="1600" err="1">
                <a:latin typeface="+mn-lt"/>
              </a:rPr>
              <a:t>Where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can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you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get</a:t>
            </a:r>
            <a:r>
              <a:rPr lang="cs-CZ" sz="1600">
                <a:latin typeface="+mn-lt"/>
              </a:rPr>
              <a:t> support?</a:t>
            </a:r>
          </a:p>
          <a:p>
            <a:r>
              <a:rPr lang="cs-CZ" sz="1600" err="1">
                <a:latin typeface="+mn-lt"/>
              </a:rPr>
              <a:t>How</a:t>
            </a:r>
            <a:r>
              <a:rPr lang="cs-CZ" sz="1600">
                <a:latin typeface="+mn-lt"/>
              </a:rPr>
              <a:t> do </a:t>
            </a:r>
            <a:r>
              <a:rPr lang="cs-CZ" sz="1600" err="1">
                <a:latin typeface="+mn-lt"/>
              </a:rPr>
              <a:t>you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navigate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your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first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months</a:t>
            </a:r>
            <a:r>
              <a:rPr lang="cs-CZ" sz="1600">
                <a:latin typeface="+mn-lt"/>
              </a:rPr>
              <a:t>?</a:t>
            </a: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4959165F-B9C7-2425-7441-B739E7E3F93D}"/>
              </a:ext>
            </a:extLst>
          </p:cNvPr>
          <p:cNvSpPr/>
          <p:nvPr/>
        </p:nvSpPr>
        <p:spPr bwMode="auto">
          <a:xfrm>
            <a:off x="4169009" y="2058077"/>
            <a:ext cx="5005106" cy="218137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cs-CZ" sz="1600" b="1">
                <a:latin typeface="+mn-lt"/>
              </a:rPr>
              <a:t>PhD </a:t>
            </a:r>
            <a:r>
              <a:rPr lang="cs-CZ" sz="1600" b="1" err="1">
                <a:latin typeface="+mn-lt"/>
              </a:rPr>
              <a:t>Career</a:t>
            </a:r>
            <a:r>
              <a:rPr lang="cs-CZ" sz="1600" b="1">
                <a:latin typeface="+mn-lt"/>
              </a:rPr>
              <a:t> </a:t>
            </a:r>
            <a:r>
              <a:rPr lang="cs-CZ" sz="1600" b="1" err="1">
                <a:latin typeface="+mn-lt"/>
              </a:rPr>
              <a:t>Days</a:t>
            </a:r>
            <a:endParaRPr lang="cs-CZ" sz="1600" b="1">
              <a:latin typeface="+mn-lt"/>
            </a:endParaRPr>
          </a:p>
          <a:p>
            <a:endParaRPr lang="cs-CZ" sz="1600">
              <a:latin typeface="+mn-lt"/>
            </a:endParaRPr>
          </a:p>
          <a:p>
            <a:r>
              <a:rPr lang="cs-CZ" sz="1600" err="1">
                <a:latin typeface="+mn-lt"/>
              </a:rPr>
              <a:t>Where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can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your</a:t>
            </a:r>
            <a:r>
              <a:rPr lang="cs-CZ" sz="1600">
                <a:latin typeface="+mn-lt"/>
              </a:rPr>
              <a:t> PhD </a:t>
            </a:r>
            <a:r>
              <a:rPr lang="cs-CZ" sz="1600" err="1">
                <a:latin typeface="+mn-lt"/>
              </a:rPr>
              <a:t>take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you</a:t>
            </a:r>
            <a:r>
              <a:rPr lang="cs-CZ" sz="1600">
                <a:latin typeface="+mn-lt"/>
              </a:rPr>
              <a:t>?</a:t>
            </a:r>
          </a:p>
          <a:p>
            <a:r>
              <a:rPr lang="cs-CZ" sz="1600" err="1">
                <a:latin typeface="+mn-lt"/>
              </a:rPr>
              <a:t>What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can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you</a:t>
            </a:r>
            <a:r>
              <a:rPr lang="cs-CZ" sz="1600">
                <a:latin typeface="+mn-lt"/>
              </a:rPr>
              <a:t> do </a:t>
            </a:r>
            <a:r>
              <a:rPr lang="cs-CZ" sz="1600" err="1">
                <a:latin typeface="+mn-lt"/>
              </a:rPr>
              <a:t>after</a:t>
            </a:r>
            <a:r>
              <a:rPr lang="cs-CZ" sz="1600">
                <a:latin typeface="+mn-lt"/>
              </a:rPr>
              <a:t> a PhD - </a:t>
            </a:r>
            <a:r>
              <a:rPr lang="cs-CZ" sz="1600" err="1">
                <a:latin typeface="+mn-lt"/>
              </a:rPr>
              <a:t>inside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or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outside</a:t>
            </a:r>
            <a:r>
              <a:rPr lang="cs-CZ" sz="1600">
                <a:latin typeface="+mn-lt"/>
              </a:rPr>
              <a:t> academia?</a:t>
            </a:r>
          </a:p>
          <a:p>
            <a:r>
              <a:rPr lang="cs-CZ" sz="1600" err="1">
                <a:latin typeface="+mn-lt"/>
              </a:rPr>
              <a:t>Which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skills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will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matter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for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your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future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career</a:t>
            </a:r>
            <a:r>
              <a:rPr lang="cs-CZ" sz="1600">
                <a:latin typeface="+mn-lt"/>
              </a:rPr>
              <a:t>?</a:t>
            </a:r>
          </a:p>
          <a:p>
            <a:r>
              <a:rPr lang="cs-CZ" sz="1600" err="1">
                <a:latin typeface="+mn-lt"/>
              </a:rPr>
              <a:t>How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can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you</a:t>
            </a:r>
            <a:r>
              <a:rPr lang="cs-CZ" sz="1600">
                <a:latin typeface="+mn-lt"/>
              </a:rPr>
              <a:t> build </a:t>
            </a:r>
            <a:r>
              <a:rPr lang="cs-CZ" sz="1600" err="1">
                <a:latin typeface="+mn-lt"/>
              </a:rPr>
              <a:t>useful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professional</a:t>
            </a:r>
            <a:r>
              <a:rPr lang="cs-CZ" sz="1600">
                <a:latin typeface="+mn-lt"/>
              </a:rPr>
              <a:t> </a:t>
            </a:r>
            <a:r>
              <a:rPr lang="cs-CZ" sz="1600" err="1">
                <a:latin typeface="+mn-lt"/>
              </a:rPr>
              <a:t>connections</a:t>
            </a:r>
            <a:r>
              <a:rPr lang="cs-CZ" sz="1600">
                <a:latin typeface="+mn-lt"/>
              </a:rPr>
              <a:t>?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D613B23D-A6F4-B804-B6D5-91511FA0F156}"/>
              </a:ext>
            </a:extLst>
          </p:cNvPr>
          <p:cNvSpPr/>
          <p:nvPr/>
        </p:nvSpPr>
        <p:spPr bwMode="auto">
          <a:xfrm>
            <a:off x="9839475" y="2058078"/>
            <a:ext cx="1881891" cy="95524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sz="1200"/>
              <a:t>👉 </a:t>
            </a:r>
            <a:r>
              <a:rPr lang="cs-CZ" sz="1200" b="1">
                <a:solidFill>
                  <a:schemeClr val="bg1"/>
                </a:solidFill>
                <a:latin typeface="+mn-lt"/>
              </a:rPr>
              <a:t>PRE-REGISTER NOW</a:t>
            </a:r>
          </a:p>
          <a:p>
            <a:pPr algn="ctr"/>
            <a:r>
              <a:rPr lang="cs-CZ" sz="1100" b="1">
                <a:solidFill>
                  <a:schemeClr val="bg1"/>
                </a:solidFill>
              </a:rPr>
              <a:t>and </a:t>
            </a:r>
            <a:r>
              <a:rPr lang="cs-CZ" sz="1100" b="1" err="1">
                <a:solidFill>
                  <a:schemeClr val="bg1"/>
                </a:solidFill>
              </a:rPr>
              <a:t>get</a:t>
            </a:r>
            <a:r>
              <a:rPr lang="cs-CZ" sz="1100" b="1">
                <a:solidFill>
                  <a:schemeClr val="bg1"/>
                </a:solidFill>
              </a:rPr>
              <a:t> </a:t>
            </a:r>
            <a:r>
              <a:rPr lang="cs-CZ" sz="1100" b="1" err="1">
                <a:solidFill>
                  <a:schemeClr val="bg1"/>
                </a:solidFill>
              </a:rPr>
              <a:t>updates</a:t>
            </a:r>
            <a:r>
              <a:rPr lang="cs-CZ" sz="1100" b="1">
                <a:solidFill>
                  <a:schemeClr val="bg1"/>
                </a:solidFill>
              </a:rPr>
              <a:t> </a:t>
            </a:r>
            <a:r>
              <a:rPr lang="cs-CZ" sz="1100" b="1" err="1">
                <a:solidFill>
                  <a:schemeClr val="bg1"/>
                </a:solidFill>
              </a:rPr>
              <a:t>when</a:t>
            </a:r>
            <a:r>
              <a:rPr lang="cs-CZ" sz="1100" b="1">
                <a:solidFill>
                  <a:schemeClr val="bg1"/>
                </a:solidFill>
              </a:rPr>
              <a:t> </a:t>
            </a:r>
            <a:r>
              <a:rPr lang="cs-CZ" sz="1100" b="1" err="1">
                <a:solidFill>
                  <a:schemeClr val="bg1"/>
                </a:solidFill>
              </a:rPr>
              <a:t>the</a:t>
            </a:r>
            <a:r>
              <a:rPr lang="cs-CZ" sz="1100" b="1">
                <a:solidFill>
                  <a:schemeClr val="bg1"/>
                </a:solidFill>
              </a:rPr>
              <a:t> full </a:t>
            </a:r>
            <a:r>
              <a:rPr lang="cs-CZ" sz="1100" b="1" err="1">
                <a:solidFill>
                  <a:schemeClr val="bg1"/>
                </a:solidFill>
              </a:rPr>
              <a:t>programme</a:t>
            </a:r>
            <a:r>
              <a:rPr lang="cs-CZ" sz="1100" b="1">
                <a:solidFill>
                  <a:schemeClr val="bg1"/>
                </a:solidFill>
              </a:rPr>
              <a:t> </a:t>
            </a:r>
            <a:r>
              <a:rPr lang="cs-CZ" sz="1100" b="1" err="1">
                <a:solidFill>
                  <a:schemeClr val="bg1"/>
                </a:solidFill>
              </a:rPr>
              <a:t>opens</a:t>
            </a:r>
            <a:endParaRPr lang="cs-CZ" sz="11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Nadpis 3">
            <a:extLst>
              <a:ext uri="{FF2B5EF4-FFF2-40B4-BE49-F238E27FC236}">
                <a16:creationId xmlns:a16="http://schemas.microsoft.com/office/drawing/2014/main" id="{03E8D2D0-67CF-E13B-CACA-92A6CC96E568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/>
              <a:t>SAVE THE DATE</a:t>
            </a:r>
            <a:endParaRPr lang="cs-CZ" sz="1400" kern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9688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44ED7FCD-4036-3F84-999C-584A14914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3" r="4389" b="4061"/>
          <a:stretch>
            <a:fillRect/>
          </a:stretch>
        </p:blipFill>
        <p:spPr>
          <a:xfrm>
            <a:off x="7750074" y="4096512"/>
            <a:ext cx="4469358" cy="2737483"/>
          </a:xfrm>
          <a:prstGeom prst="rect">
            <a:avLst/>
          </a:prstGeom>
        </p:spPr>
      </p:pic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70A00D83-CC44-F752-23D5-AFBC3A49C6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5D9DEBB-49B8-1377-6B27-AFD0D97C93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7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9B6DCE3-595E-B6FC-B679-75B379690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A TASTE OF THE PROGRAMME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EC512943-76FA-AC6F-3387-4412D9FF5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  <a:p>
            <a:endParaRPr lang="cs-CZ"/>
          </a:p>
          <a:p>
            <a:pPr marL="72000" indent="0">
              <a:buNone/>
            </a:pP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And much more -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the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full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programme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will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be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announced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soon</a:t>
            </a:r>
            <a:r>
              <a:rPr lang="cs-CZ" sz="140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7" name="Nadpis 3">
            <a:extLst>
              <a:ext uri="{FF2B5EF4-FFF2-40B4-BE49-F238E27FC236}">
                <a16:creationId xmlns:a16="http://schemas.microsoft.com/office/drawing/2014/main" id="{2EEED57F-489C-11CC-1282-B4E33F139DF0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 dirty="0"/>
              <a:t>WHAT TO EXPECT</a:t>
            </a:r>
            <a:endParaRPr lang="cs-CZ" sz="1400" kern="0" dirty="0">
              <a:highlight>
                <a:srgbClr val="FFFF00"/>
              </a:highlight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AD511B67-6654-C900-E2AE-94EA9AF09874}"/>
              </a:ext>
            </a:extLst>
          </p:cNvPr>
          <p:cNvSpPr/>
          <p:nvPr/>
        </p:nvSpPr>
        <p:spPr bwMode="auto">
          <a:xfrm>
            <a:off x="726216" y="1692002"/>
            <a:ext cx="3324576" cy="35657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cs-CZ" sz="1800" b="1" dirty="0">
                <a:latin typeface="+mn-lt"/>
              </a:rPr>
              <a:t>PhD </a:t>
            </a:r>
            <a:r>
              <a:rPr lang="cs-CZ" sz="1800" b="1" dirty="0" err="1">
                <a:latin typeface="+mn-lt"/>
              </a:rPr>
              <a:t>Kick-Off</a:t>
            </a:r>
            <a:endParaRPr lang="cs-CZ" sz="1800" b="1" dirty="0">
              <a:latin typeface="+mn-lt"/>
            </a:endParaRPr>
          </a:p>
          <a:p>
            <a:endParaRPr lang="cs-CZ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Rights, responsibilities &amp; requirements</a:t>
            </a:r>
            <a:endParaRPr lang="cs-CZ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Navigating your PhD at MUNI</a:t>
            </a:r>
            <a:endParaRPr lang="cs-CZ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Support, resources &amp; opportunities</a:t>
            </a:r>
            <a:endParaRPr lang="cs-CZ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What I wish I had known when I started…</a:t>
            </a:r>
            <a:r>
              <a:rPr lang="cs-CZ" sz="1600" dirty="0">
                <a:latin typeface="+mn-lt"/>
              </a:rPr>
              <a:t>(ČAD)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+mn-lt"/>
              </a:rPr>
              <a:t>…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DE31DE03-1138-7D3C-1654-29ED5418D19B}"/>
              </a:ext>
            </a:extLst>
          </p:cNvPr>
          <p:cNvSpPr/>
          <p:nvPr/>
        </p:nvSpPr>
        <p:spPr bwMode="auto">
          <a:xfrm>
            <a:off x="4334256" y="1692002"/>
            <a:ext cx="4773168" cy="356579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cs-CZ" sz="1800" b="1">
                <a:latin typeface="+mn-lt"/>
              </a:rPr>
              <a:t>PhD </a:t>
            </a:r>
            <a:r>
              <a:rPr lang="cs-CZ" sz="1800" b="1" err="1">
                <a:latin typeface="+mn-lt"/>
              </a:rPr>
              <a:t>Career</a:t>
            </a:r>
            <a:r>
              <a:rPr lang="cs-CZ" sz="1800" b="1">
                <a:latin typeface="+mn-lt"/>
              </a:rPr>
              <a:t> </a:t>
            </a:r>
            <a:r>
              <a:rPr lang="cs-CZ" sz="1800" b="1" err="1">
                <a:latin typeface="+mn-lt"/>
              </a:rPr>
              <a:t>Days</a:t>
            </a:r>
            <a:endParaRPr lang="cs-CZ" sz="1800" b="1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800"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err="1"/>
              <a:t>Career</a:t>
            </a:r>
            <a:r>
              <a:rPr lang="cs-CZ" sz="1600"/>
              <a:t> </a:t>
            </a:r>
            <a:r>
              <a:rPr lang="cs-CZ" sz="1600" err="1"/>
              <a:t>paths</a:t>
            </a:r>
            <a:r>
              <a:rPr lang="cs-CZ" sz="1600"/>
              <a:t> </a:t>
            </a:r>
            <a:r>
              <a:rPr lang="cs-CZ" sz="1600" err="1"/>
              <a:t>inside</a:t>
            </a:r>
            <a:r>
              <a:rPr lang="cs-CZ" sz="1600"/>
              <a:t> &amp; </a:t>
            </a:r>
            <a:r>
              <a:rPr lang="cs-CZ" sz="1600" err="1"/>
              <a:t>beyond</a:t>
            </a:r>
            <a:r>
              <a:rPr lang="cs-CZ" sz="1600"/>
              <a:t> academia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err="1"/>
              <a:t>Translating</a:t>
            </a:r>
            <a:r>
              <a:rPr lang="cs-CZ" sz="1600"/>
              <a:t> </a:t>
            </a:r>
            <a:r>
              <a:rPr lang="cs-CZ" sz="1600" err="1"/>
              <a:t>your</a:t>
            </a:r>
            <a:r>
              <a:rPr lang="cs-CZ" sz="1600"/>
              <a:t> PhD </a:t>
            </a:r>
            <a:r>
              <a:rPr lang="cs-CZ" sz="1600" err="1"/>
              <a:t>skills</a:t>
            </a:r>
            <a:r>
              <a:rPr lang="cs-CZ" sz="1600"/>
              <a:t> </a:t>
            </a:r>
            <a:r>
              <a:rPr lang="cs-CZ" sz="1600" err="1"/>
              <a:t>into</a:t>
            </a:r>
            <a:r>
              <a:rPr lang="cs-CZ" sz="1600"/>
              <a:t> </a:t>
            </a:r>
            <a:r>
              <a:rPr lang="cs-CZ" sz="1600" err="1"/>
              <a:t>career</a:t>
            </a:r>
            <a:r>
              <a:rPr lang="cs-CZ" sz="1600"/>
              <a:t> </a:t>
            </a:r>
            <a:r>
              <a:rPr lang="cs-CZ" sz="1600" err="1"/>
              <a:t>opportunities</a:t>
            </a:r>
            <a:r>
              <a:rPr lang="cs-CZ" sz="160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/>
              <a:t>CV, LinkedIn &amp; </a:t>
            </a:r>
            <a:r>
              <a:rPr lang="cs-CZ" sz="1600" err="1"/>
              <a:t>professional</a:t>
            </a:r>
            <a:r>
              <a:rPr lang="cs-CZ" sz="1600"/>
              <a:t> </a:t>
            </a:r>
            <a:r>
              <a:rPr lang="cs-CZ" sz="1600" err="1"/>
              <a:t>visibility</a:t>
            </a:r>
            <a:r>
              <a:rPr lang="cs-CZ" sz="160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/>
              <a:t>Networking &amp; </a:t>
            </a:r>
            <a:r>
              <a:rPr lang="cs-CZ" sz="1600" err="1"/>
              <a:t>career</a:t>
            </a:r>
            <a:r>
              <a:rPr lang="cs-CZ" sz="1600"/>
              <a:t> </a:t>
            </a:r>
            <a:r>
              <a:rPr lang="cs-CZ" sz="1600" err="1"/>
              <a:t>stories</a:t>
            </a:r>
            <a:r>
              <a:rPr lang="cs-CZ" sz="160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err="1"/>
              <a:t>Entrepreneurship</a:t>
            </a:r>
            <a:r>
              <a:rPr lang="cs-CZ" sz="1600"/>
              <a:t> &amp; </a:t>
            </a:r>
            <a:r>
              <a:rPr lang="cs-CZ" sz="1600" err="1"/>
              <a:t>other</a:t>
            </a:r>
            <a:r>
              <a:rPr lang="cs-CZ" sz="1600"/>
              <a:t> </a:t>
            </a:r>
            <a:r>
              <a:rPr lang="cs-CZ" sz="1600" err="1"/>
              <a:t>pathways</a:t>
            </a:r>
            <a:endParaRPr lang="cs-CZ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How to plan your scientific career</a:t>
            </a:r>
            <a:endParaRPr lang="cs-CZ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Funding Your Future</a:t>
            </a:r>
            <a:endParaRPr lang="cs-CZ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/>
              <a:t>Supervisor as </a:t>
            </a:r>
            <a:r>
              <a:rPr lang="cs-CZ" sz="1600" err="1"/>
              <a:t>Career</a:t>
            </a:r>
            <a:r>
              <a:rPr lang="cs-CZ" sz="1600"/>
              <a:t> Mentor (</a:t>
            </a:r>
            <a:r>
              <a:rPr lang="cs-CZ" sz="1400" err="1"/>
              <a:t>for</a:t>
            </a:r>
            <a:r>
              <a:rPr lang="cs-CZ" sz="1400"/>
              <a:t> </a:t>
            </a:r>
            <a:r>
              <a:rPr lang="cs-CZ" sz="1400" err="1"/>
              <a:t>supervisors</a:t>
            </a:r>
            <a:r>
              <a:rPr lang="cs-CZ" sz="160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/>
              <a:t>…</a:t>
            </a:r>
          </a:p>
          <a:p>
            <a:endParaRPr lang="cs-CZ" sz="1600"/>
          </a:p>
          <a:p>
            <a:pPr lvl="0"/>
            <a:endParaRPr lang="cs-CZ" sz="1600"/>
          </a:p>
        </p:txBody>
      </p:sp>
    </p:spTree>
    <p:extLst>
      <p:ext uri="{BB962C8B-B14F-4D97-AF65-F5344CB8AC3E}">
        <p14:creationId xmlns:p14="http://schemas.microsoft.com/office/powerpoint/2010/main" val="353373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39A93E4-492A-523A-693D-4FBB021B6B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9AA013C-3369-012B-CD35-C4F3380BA0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8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18F998A-2509-65B2-0E52-E21C94277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FRESHERS: </a:t>
            </a:r>
            <a:r>
              <a:rPr lang="cs-CZ" dirty="0" err="1"/>
              <a:t>Skills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Research</a:t>
            </a:r>
            <a:r>
              <a:rPr lang="cs-CZ" dirty="0"/>
              <a:t> </a:t>
            </a:r>
            <a:r>
              <a:rPr lang="cs-CZ" dirty="0" err="1"/>
              <a:t>Careers</a:t>
            </a:r>
            <a:endParaRPr lang="cs-CZ" dirty="0"/>
          </a:p>
        </p:txBody>
      </p:sp>
      <p:sp>
        <p:nvSpPr>
          <p:cNvPr id="7" name="Nadpis 3">
            <a:extLst>
              <a:ext uri="{FF2B5EF4-FFF2-40B4-BE49-F238E27FC236}">
                <a16:creationId xmlns:a16="http://schemas.microsoft.com/office/drawing/2014/main" id="{E36EC995-9F57-EFFE-4A67-0815F45246D1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 dirty="0"/>
              <a:t>TRAINING ON RESEARCH SKILLS</a:t>
            </a:r>
            <a:endParaRPr lang="cs-CZ" sz="1400" kern="0" dirty="0">
              <a:highlight>
                <a:srgbClr val="FFFF00"/>
              </a:highlight>
            </a:endParaRPr>
          </a:p>
        </p:txBody>
      </p:sp>
      <p:sp>
        <p:nvSpPr>
          <p:cNvPr id="10" name="Zástupný obsah 4">
            <a:extLst>
              <a:ext uri="{FF2B5EF4-FFF2-40B4-BE49-F238E27FC236}">
                <a16:creationId xmlns:a16="http://schemas.microsoft.com/office/drawing/2014/main" id="{11020FAC-A422-8A6E-3423-84118FE11941}"/>
              </a:ext>
            </a:extLst>
          </p:cNvPr>
          <p:cNvSpPr txBox="1">
            <a:spLocks/>
          </p:cNvSpPr>
          <p:nvPr/>
        </p:nvSpPr>
        <p:spPr>
          <a:xfrm>
            <a:off x="690504" y="1495362"/>
            <a:ext cx="11087496" cy="4624486"/>
          </a:xfrm>
          <a:prstGeom prst="rect">
            <a:avLst/>
          </a:prstGeom>
        </p:spPr>
        <p:txBody>
          <a:bodyPr vert="horz" lIns="0" tIns="0" rIns="0" bIns="0" numCol="1" rtlCol="0">
            <a:normAutofit fontScale="92500" lnSpcReduction="10000"/>
          </a:bodyPr>
          <a:lstStyle>
            <a:lvl1pPr marL="252000" indent="-180000" algn="l" rtl="0" eaLnBrk="1" fontAlgn="base" hangingPunct="1">
              <a:lnSpc>
                <a:spcPts val="36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72000" indent="0">
              <a:spcBef>
                <a:spcPts val="600"/>
              </a:spcBef>
              <a:buNone/>
            </a:pPr>
            <a:r>
              <a:rPr lang="cs-CZ" sz="2400" dirty="0" err="1"/>
              <a:t>Get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basics</a:t>
            </a:r>
            <a:r>
              <a:rPr lang="cs-CZ" sz="2400" dirty="0"/>
              <a:t> </a:t>
            </a:r>
            <a:r>
              <a:rPr lang="cs-CZ" sz="2400" dirty="0" err="1"/>
              <a:t>you</a:t>
            </a:r>
            <a:r>
              <a:rPr lang="cs-CZ" sz="2400" dirty="0"/>
              <a:t> </a:t>
            </a:r>
            <a:r>
              <a:rPr lang="cs-CZ" sz="2400" dirty="0" err="1"/>
              <a:t>need</a:t>
            </a:r>
            <a:r>
              <a:rPr lang="cs-CZ" sz="2400" dirty="0"/>
              <a:t> to </a:t>
            </a:r>
            <a:r>
              <a:rPr lang="cs-CZ" sz="2400" dirty="0" err="1"/>
              <a:t>navigate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research</a:t>
            </a:r>
            <a:r>
              <a:rPr lang="cs-CZ" sz="2400" dirty="0"/>
              <a:t> environment!</a:t>
            </a:r>
          </a:p>
          <a:p>
            <a:pPr>
              <a:spcBef>
                <a:spcPts val="600"/>
              </a:spcBef>
            </a:pPr>
            <a:r>
              <a:rPr lang="cs-CZ" sz="2400" dirty="0" err="1">
                <a:solidFill>
                  <a:schemeClr val="tx2"/>
                </a:solidFill>
              </a:rPr>
              <a:t>You</a:t>
            </a:r>
            <a:r>
              <a:rPr lang="cs-CZ" sz="2400" dirty="0">
                <a:solidFill>
                  <a:schemeClr val="tx2"/>
                </a:solidFill>
              </a:rPr>
              <a:t> </a:t>
            </a:r>
            <a:r>
              <a:rPr lang="cs-CZ" sz="2400" dirty="0" err="1">
                <a:solidFill>
                  <a:schemeClr val="tx2"/>
                </a:solidFill>
              </a:rPr>
              <a:t>will</a:t>
            </a:r>
            <a:r>
              <a:rPr lang="cs-CZ" sz="2400" dirty="0">
                <a:solidFill>
                  <a:schemeClr val="tx2"/>
                </a:solidFill>
              </a:rPr>
              <a:t> </a:t>
            </a:r>
            <a:r>
              <a:rPr lang="cs-CZ" sz="2400" dirty="0" err="1">
                <a:solidFill>
                  <a:schemeClr val="tx2"/>
                </a:solidFill>
              </a:rPr>
              <a:t>explore</a:t>
            </a:r>
            <a:r>
              <a:rPr lang="cs-CZ" sz="2400" dirty="0">
                <a:solidFill>
                  <a:schemeClr val="tx2"/>
                </a:solidFill>
              </a:rPr>
              <a:t>: </a:t>
            </a:r>
          </a:p>
          <a:p>
            <a:pPr lvl="1">
              <a:spcBef>
                <a:spcPts val="600"/>
              </a:spcBef>
            </a:pPr>
            <a:r>
              <a:rPr lang="cs-CZ" sz="1600" dirty="0"/>
              <a:t>💰 </a:t>
            </a:r>
            <a:r>
              <a:rPr lang="cs-CZ" sz="1600" dirty="0" err="1"/>
              <a:t>Funding</a:t>
            </a:r>
            <a:r>
              <a:rPr lang="cs-CZ" sz="1600" dirty="0"/>
              <a:t> </a:t>
            </a:r>
            <a:r>
              <a:rPr lang="cs-CZ" sz="1600" dirty="0" err="1"/>
              <a:t>research</a:t>
            </a:r>
            <a:r>
              <a:rPr lang="cs-CZ" sz="1600" dirty="0"/>
              <a:t> &amp; grant </a:t>
            </a:r>
            <a:r>
              <a:rPr lang="cs-CZ" sz="1600" dirty="0" err="1"/>
              <a:t>opportunities</a:t>
            </a:r>
            <a:r>
              <a:rPr lang="cs-CZ" sz="1600" dirty="0"/>
              <a:t>, </a:t>
            </a:r>
          </a:p>
          <a:p>
            <a:pPr lvl="1">
              <a:spcBef>
                <a:spcPts val="600"/>
              </a:spcBef>
            </a:pPr>
            <a:r>
              <a:rPr lang="cs-CZ" sz="1600" dirty="0"/>
              <a:t>🔬 </a:t>
            </a:r>
            <a:r>
              <a:rPr lang="cs-CZ" sz="1600" dirty="0" err="1"/>
              <a:t>Research</a:t>
            </a:r>
            <a:r>
              <a:rPr lang="cs-CZ" sz="1600" dirty="0"/>
              <a:t> integrity, </a:t>
            </a:r>
            <a:r>
              <a:rPr lang="cs-CZ" sz="1600" dirty="0" err="1"/>
              <a:t>ethics</a:t>
            </a:r>
            <a:r>
              <a:rPr lang="cs-CZ" sz="1600" dirty="0"/>
              <a:t> &amp; AI, </a:t>
            </a:r>
          </a:p>
          <a:p>
            <a:pPr lvl="1">
              <a:spcBef>
                <a:spcPts val="600"/>
              </a:spcBef>
            </a:pPr>
            <a:r>
              <a:rPr lang="cs-CZ" sz="1600" dirty="0"/>
              <a:t>📚 </a:t>
            </a:r>
            <a:r>
              <a:rPr lang="cs-CZ" sz="1600" dirty="0" err="1"/>
              <a:t>Publication</a:t>
            </a:r>
            <a:r>
              <a:rPr lang="cs-CZ" sz="1600" dirty="0"/>
              <a:t> </a:t>
            </a:r>
            <a:r>
              <a:rPr lang="cs-CZ" sz="1600" dirty="0" err="1"/>
              <a:t>ethics</a:t>
            </a:r>
            <a:r>
              <a:rPr lang="cs-CZ" sz="1600" dirty="0"/>
              <a:t>, </a:t>
            </a:r>
            <a:r>
              <a:rPr lang="cs-CZ" sz="1600" dirty="0" err="1"/>
              <a:t>evaluation</a:t>
            </a:r>
            <a:r>
              <a:rPr lang="cs-CZ" sz="1600" dirty="0"/>
              <a:t> &amp; </a:t>
            </a:r>
            <a:r>
              <a:rPr lang="cs-CZ" sz="1600" dirty="0" err="1"/>
              <a:t>scientometrics</a:t>
            </a:r>
            <a:r>
              <a:rPr lang="cs-CZ" sz="1600" dirty="0"/>
              <a:t>, </a:t>
            </a:r>
          </a:p>
          <a:p>
            <a:pPr lvl="1">
              <a:spcBef>
                <a:spcPts val="600"/>
              </a:spcBef>
            </a:pPr>
            <a:r>
              <a:rPr lang="cs-CZ" sz="1600" dirty="0"/>
              <a:t>🌍 Open Science &amp; </a:t>
            </a:r>
            <a:r>
              <a:rPr lang="cs-CZ" sz="1600" dirty="0" err="1"/>
              <a:t>research</a:t>
            </a:r>
            <a:r>
              <a:rPr lang="cs-CZ" sz="1600" dirty="0"/>
              <a:t> </a:t>
            </a:r>
            <a:r>
              <a:rPr lang="cs-CZ" sz="1600" dirty="0" err="1"/>
              <a:t>infrastructures</a:t>
            </a:r>
            <a:r>
              <a:rPr lang="cs-CZ" sz="1600" dirty="0"/>
              <a:t>, </a:t>
            </a:r>
          </a:p>
          <a:p>
            <a:pPr lvl="1">
              <a:spcBef>
                <a:spcPts val="600"/>
              </a:spcBef>
            </a:pPr>
            <a:r>
              <a:rPr lang="cs-CZ" sz="1600" dirty="0"/>
              <a:t>💡 </a:t>
            </a:r>
            <a:r>
              <a:rPr lang="cs-CZ" sz="1600" dirty="0" err="1"/>
              <a:t>Intellectual</a:t>
            </a:r>
            <a:r>
              <a:rPr lang="cs-CZ" sz="1600" dirty="0"/>
              <a:t> </a:t>
            </a:r>
            <a:r>
              <a:rPr lang="cs-CZ" sz="1600" dirty="0" err="1"/>
              <a:t>property</a:t>
            </a:r>
            <a:r>
              <a:rPr lang="cs-CZ" sz="1600" dirty="0"/>
              <a:t>, </a:t>
            </a:r>
          </a:p>
          <a:p>
            <a:pPr lvl="1">
              <a:spcBef>
                <a:spcPts val="600"/>
              </a:spcBef>
            </a:pPr>
            <a:r>
              <a:rPr lang="cs-CZ" sz="1600" dirty="0"/>
              <a:t>📣 Science </a:t>
            </a:r>
            <a:r>
              <a:rPr lang="cs-CZ" sz="1600" dirty="0" err="1"/>
              <a:t>communication</a:t>
            </a:r>
            <a:r>
              <a:rPr lang="cs-CZ" sz="1600" dirty="0"/>
              <a:t> &amp; </a:t>
            </a:r>
            <a:r>
              <a:rPr lang="cs-CZ" sz="1600" dirty="0" err="1"/>
              <a:t>promotion</a:t>
            </a:r>
            <a:r>
              <a:rPr lang="cs-CZ" sz="1600" dirty="0"/>
              <a:t> </a:t>
            </a:r>
            <a:r>
              <a:rPr lang="cs-CZ" sz="1600" dirty="0" err="1"/>
              <a:t>of</a:t>
            </a:r>
            <a:r>
              <a:rPr lang="cs-CZ" sz="1600" dirty="0"/>
              <a:t> </a:t>
            </a:r>
            <a:r>
              <a:rPr lang="cs-CZ" sz="1600" dirty="0" err="1"/>
              <a:t>research</a:t>
            </a:r>
            <a:endParaRPr lang="cs-CZ" sz="1600" dirty="0"/>
          </a:p>
          <a:p>
            <a:pPr>
              <a:spcBef>
                <a:spcPts val="600"/>
              </a:spcBef>
            </a:pPr>
            <a:r>
              <a:rPr lang="cs-CZ" sz="2400" dirty="0" err="1">
                <a:solidFill>
                  <a:schemeClr val="tx2"/>
                </a:solidFill>
              </a:rPr>
              <a:t>How</a:t>
            </a:r>
            <a:r>
              <a:rPr lang="cs-CZ" sz="2400" dirty="0">
                <a:solidFill>
                  <a:schemeClr val="tx2"/>
                </a:solidFill>
              </a:rPr>
              <a:t> </a:t>
            </a:r>
            <a:r>
              <a:rPr lang="cs-CZ" sz="2400" dirty="0" err="1">
                <a:solidFill>
                  <a:schemeClr val="tx2"/>
                </a:solidFill>
              </a:rPr>
              <a:t>it</a:t>
            </a:r>
            <a:r>
              <a:rPr lang="cs-CZ" sz="2400" dirty="0">
                <a:solidFill>
                  <a:schemeClr val="tx2"/>
                </a:solidFill>
              </a:rPr>
              <a:t> </a:t>
            </a:r>
            <a:r>
              <a:rPr lang="cs-CZ" sz="2400" dirty="0" err="1">
                <a:solidFill>
                  <a:schemeClr val="tx2"/>
                </a:solidFill>
              </a:rPr>
              <a:t>works</a:t>
            </a:r>
            <a:r>
              <a:rPr lang="cs-CZ" sz="2400" dirty="0">
                <a:solidFill>
                  <a:schemeClr val="tx2"/>
                </a:solidFill>
              </a:rPr>
              <a:t>: </a:t>
            </a:r>
          </a:p>
          <a:p>
            <a:pPr lvl="1">
              <a:spcBef>
                <a:spcPts val="600"/>
              </a:spcBef>
            </a:pPr>
            <a:r>
              <a:rPr lang="cs-CZ" sz="1600" dirty="0"/>
              <a:t>online </a:t>
            </a:r>
            <a:r>
              <a:rPr lang="cs-CZ" sz="1600" dirty="0" err="1"/>
              <a:t>semestral</a:t>
            </a:r>
            <a:r>
              <a:rPr lang="cs-CZ" sz="1600" dirty="0"/>
              <a:t> </a:t>
            </a:r>
            <a:r>
              <a:rPr lang="cs-CZ" sz="1600" dirty="0" err="1"/>
              <a:t>course</a:t>
            </a:r>
            <a:r>
              <a:rPr lang="cs-CZ" sz="1600" dirty="0"/>
              <a:t> in </a:t>
            </a:r>
            <a:r>
              <a:rPr lang="cs-CZ" sz="1600" dirty="0" err="1"/>
              <a:t>Moodle</a:t>
            </a:r>
            <a:r>
              <a:rPr lang="cs-CZ" sz="1600" dirty="0"/>
              <a:t> (ELF) – </a:t>
            </a:r>
            <a:r>
              <a:rPr lang="cs-CZ" sz="1600" dirty="0" err="1"/>
              <a:t>content</a:t>
            </a:r>
            <a:r>
              <a:rPr lang="cs-CZ" sz="1600" dirty="0"/>
              <a:t> </a:t>
            </a:r>
            <a:r>
              <a:rPr lang="cs-CZ" sz="1600" dirty="0" err="1"/>
              <a:t>available</a:t>
            </a:r>
            <a:r>
              <a:rPr lang="cs-CZ" sz="1600" dirty="0"/>
              <a:t> </a:t>
            </a:r>
            <a:r>
              <a:rPr lang="cs-CZ" sz="1600" dirty="0" err="1"/>
              <a:t>from</a:t>
            </a:r>
            <a:r>
              <a:rPr lang="cs-CZ" sz="1600" dirty="0"/>
              <a:t> </a:t>
            </a:r>
            <a:r>
              <a:rPr lang="cs-CZ" sz="1600" dirty="0" err="1"/>
              <a:t>October</a:t>
            </a:r>
            <a:r>
              <a:rPr lang="cs-CZ" sz="1600" dirty="0"/>
              <a:t> 2026</a:t>
            </a:r>
          </a:p>
          <a:p>
            <a:pPr lvl="1">
              <a:spcBef>
                <a:spcPts val="600"/>
              </a:spcBef>
            </a:pPr>
            <a:r>
              <a:rPr lang="cs-CZ" sz="1600" dirty="0" err="1"/>
              <a:t>videos</a:t>
            </a:r>
            <a:r>
              <a:rPr lang="cs-CZ" sz="1600" dirty="0"/>
              <a:t> + </a:t>
            </a:r>
            <a:r>
              <a:rPr lang="cs-CZ" sz="1600" dirty="0" err="1"/>
              <a:t>mandatory</a:t>
            </a:r>
            <a:r>
              <a:rPr lang="cs-CZ" sz="1600" dirty="0"/>
              <a:t> </a:t>
            </a:r>
            <a:r>
              <a:rPr lang="cs-CZ" sz="1600" dirty="0" err="1"/>
              <a:t>tests</a:t>
            </a:r>
            <a:endParaRPr lang="cs-CZ" sz="1600" dirty="0"/>
          </a:p>
          <a:p>
            <a:pPr lvl="1">
              <a:spcBef>
                <a:spcPts val="600"/>
              </a:spcBef>
            </a:pPr>
            <a:r>
              <a:rPr lang="cs-CZ" sz="1600" dirty="0" err="1"/>
              <a:t>flexible</a:t>
            </a:r>
            <a:r>
              <a:rPr lang="cs-CZ" sz="1600" dirty="0"/>
              <a:t> </a:t>
            </a:r>
            <a:r>
              <a:rPr lang="cs-CZ" sz="1600" dirty="0" err="1"/>
              <a:t>self-paced</a:t>
            </a:r>
            <a:r>
              <a:rPr lang="cs-CZ" sz="1600" dirty="0"/>
              <a:t> learning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400"/>
              </a:spcAft>
            </a:pPr>
            <a:r>
              <a:rPr lang="cs-CZ" sz="16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REGISTRATION</a:t>
            </a:r>
            <a:endParaRPr lang="cs-CZ" sz="1600" dirty="0">
              <a:solidFill>
                <a:schemeClr val="tx2"/>
              </a:solidFill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C81BB0E-DEBE-0037-E39B-6C63172EA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271" y="2402577"/>
            <a:ext cx="2184639" cy="349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46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977F1115-63D7-B6E4-097D-1AEF673841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SCI 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F3CAF44-B594-EB8F-BE40-459FB4102C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9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AE3FEBE-23AC-9A3C-9161-0B98CC0A3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MUNI PhD Hub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2A1502F6-CE0B-54AA-DB00-803E038AC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504" y="1603514"/>
            <a:ext cx="10753200" cy="462448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400"/>
              </a:spcAft>
            </a:pPr>
            <a:r>
              <a:rPr lang="cs-CZ" sz="2400" dirty="0">
                <a:solidFill>
                  <a:schemeClr val="tx2"/>
                </a:solidFill>
              </a:rPr>
              <a:t>A </a:t>
            </a:r>
            <a:r>
              <a:rPr lang="cs-CZ" sz="2400" dirty="0" err="1">
                <a:solidFill>
                  <a:schemeClr val="tx2"/>
                </a:solidFill>
              </a:rPr>
              <a:t>shared</a:t>
            </a:r>
            <a:r>
              <a:rPr lang="cs-CZ" sz="2400" dirty="0">
                <a:solidFill>
                  <a:schemeClr val="tx2"/>
                </a:solidFill>
              </a:rPr>
              <a:t> </a:t>
            </a:r>
            <a:r>
              <a:rPr lang="cs-CZ" sz="2400" dirty="0" err="1">
                <a:solidFill>
                  <a:schemeClr val="tx2"/>
                </a:solidFill>
              </a:rPr>
              <a:t>space</a:t>
            </a:r>
            <a:r>
              <a:rPr lang="cs-CZ" sz="2400" dirty="0">
                <a:solidFill>
                  <a:schemeClr val="tx2"/>
                </a:solidFill>
              </a:rPr>
              <a:t> </a:t>
            </a:r>
            <a:r>
              <a:rPr lang="cs-CZ" sz="2400" dirty="0" err="1">
                <a:solidFill>
                  <a:schemeClr val="tx2"/>
                </a:solidFill>
              </a:rPr>
              <a:t>for</a:t>
            </a:r>
            <a:r>
              <a:rPr lang="cs-CZ" sz="2400" dirty="0">
                <a:solidFill>
                  <a:schemeClr val="tx2"/>
                </a:solidFill>
              </a:rPr>
              <a:t> PhD </a:t>
            </a:r>
            <a:r>
              <a:rPr lang="cs-CZ" sz="2400" dirty="0" err="1">
                <a:solidFill>
                  <a:schemeClr val="tx2"/>
                </a:solidFill>
              </a:rPr>
              <a:t>students</a:t>
            </a:r>
            <a:r>
              <a:rPr lang="cs-CZ" sz="2400" dirty="0">
                <a:solidFill>
                  <a:schemeClr val="tx2"/>
                </a:solidFill>
              </a:rPr>
              <a:t> </a:t>
            </a:r>
            <a:r>
              <a:rPr lang="cs-CZ" sz="2400" dirty="0" err="1">
                <a:solidFill>
                  <a:schemeClr val="tx2"/>
                </a:solidFill>
              </a:rPr>
              <a:t>across</a:t>
            </a:r>
            <a:r>
              <a:rPr lang="cs-CZ" sz="2400" dirty="0">
                <a:solidFill>
                  <a:schemeClr val="tx2"/>
                </a:solidFill>
              </a:rPr>
              <a:t> MUNI</a:t>
            </a:r>
          </a:p>
          <a:p>
            <a:pPr lvl="1">
              <a:spcBef>
                <a:spcPts val="1200"/>
              </a:spcBef>
              <a:spcAft>
                <a:spcPts val="400"/>
              </a:spcAft>
            </a:pPr>
            <a:r>
              <a:rPr lang="cs-CZ" sz="1600" dirty="0"/>
              <a:t>meet </a:t>
            </a:r>
            <a:r>
              <a:rPr lang="cs-CZ" sz="1600" dirty="0" err="1"/>
              <a:t>other</a:t>
            </a:r>
            <a:r>
              <a:rPr lang="cs-CZ" sz="1600" dirty="0"/>
              <a:t> PhD </a:t>
            </a:r>
            <a:r>
              <a:rPr lang="cs-CZ" sz="1600" dirty="0" err="1"/>
              <a:t>students</a:t>
            </a:r>
            <a:r>
              <a:rPr lang="cs-CZ" sz="1600" dirty="0"/>
              <a:t> </a:t>
            </a:r>
          </a:p>
          <a:p>
            <a:pPr lvl="1">
              <a:spcAft>
                <a:spcPts val="400"/>
              </a:spcAft>
            </a:pPr>
            <a:r>
              <a:rPr lang="cs-CZ" sz="1600" dirty="0" err="1"/>
              <a:t>share</a:t>
            </a:r>
            <a:r>
              <a:rPr lang="cs-CZ" sz="1600" dirty="0"/>
              <a:t> </a:t>
            </a:r>
            <a:r>
              <a:rPr lang="cs-CZ" sz="1600" dirty="0" err="1"/>
              <a:t>ideas</a:t>
            </a:r>
            <a:r>
              <a:rPr lang="cs-CZ" sz="1600" dirty="0"/>
              <a:t> and </a:t>
            </a:r>
            <a:r>
              <a:rPr lang="cs-CZ" sz="1600" dirty="0" err="1"/>
              <a:t>experiences</a:t>
            </a:r>
            <a:endParaRPr lang="cs-CZ" sz="1600" dirty="0"/>
          </a:p>
          <a:p>
            <a:pPr lvl="1">
              <a:spcAft>
                <a:spcPts val="400"/>
              </a:spcAft>
            </a:pPr>
            <a:r>
              <a:rPr lang="cs-CZ" sz="1600" dirty="0" err="1"/>
              <a:t>join</a:t>
            </a:r>
            <a:r>
              <a:rPr lang="cs-CZ" sz="1600" dirty="0"/>
              <a:t> </a:t>
            </a:r>
            <a:r>
              <a:rPr lang="cs-CZ" sz="1600" dirty="0" err="1"/>
              <a:t>talks</a:t>
            </a:r>
            <a:r>
              <a:rPr lang="cs-CZ" sz="1600" dirty="0"/>
              <a:t> </a:t>
            </a:r>
            <a:r>
              <a:rPr lang="cs-CZ" sz="1600" dirty="0" err="1"/>
              <a:t>or</a:t>
            </a:r>
            <a:r>
              <a:rPr lang="cs-CZ" sz="1600" dirty="0"/>
              <a:t> </a:t>
            </a:r>
            <a:r>
              <a:rPr lang="cs-CZ" sz="1600" dirty="0" err="1"/>
              <a:t>workshops</a:t>
            </a:r>
            <a:r>
              <a:rPr lang="cs-CZ" sz="1600" dirty="0"/>
              <a:t> </a:t>
            </a:r>
          </a:p>
          <a:p>
            <a:pPr lvl="1">
              <a:spcAft>
                <a:spcPts val="400"/>
              </a:spcAft>
            </a:pPr>
            <a:r>
              <a:rPr lang="cs-CZ" sz="1600" dirty="0" err="1"/>
              <a:t>organise</a:t>
            </a:r>
            <a:r>
              <a:rPr lang="cs-CZ" sz="1600" dirty="0"/>
              <a:t> </a:t>
            </a:r>
            <a:r>
              <a:rPr lang="cs-CZ" sz="1600" dirty="0" err="1"/>
              <a:t>informal</a:t>
            </a:r>
            <a:r>
              <a:rPr lang="cs-CZ" sz="1600" dirty="0"/>
              <a:t> </a:t>
            </a:r>
            <a:r>
              <a:rPr lang="cs-CZ" sz="1600" dirty="0" err="1"/>
              <a:t>events</a:t>
            </a:r>
            <a:r>
              <a:rPr lang="cs-CZ" sz="1600" dirty="0"/>
              <a:t> </a:t>
            </a:r>
          </a:p>
          <a:p>
            <a:pPr lvl="1">
              <a:spcAft>
                <a:spcPts val="400"/>
              </a:spcAft>
            </a:pPr>
            <a:r>
              <a:rPr lang="cs-CZ" sz="1600" dirty="0" err="1"/>
              <a:t>work</a:t>
            </a:r>
            <a:r>
              <a:rPr lang="cs-CZ" sz="1600" dirty="0"/>
              <a:t>, </a:t>
            </a:r>
            <a:r>
              <a:rPr lang="cs-CZ" sz="1600" dirty="0" err="1"/>
              <a:t>discuss</a:t>
            </a:r>
            <a:r>
              <a:rPr lang="cs-CZ" sz="1600" dirty="0"/>
              <a:t> </a:t>
            </a:r>
            <a:r>
              <a:rPr lang="cs-CZ" sz="1600" dirty="0" err="1"/>
              <a:t>or</a:t>
            </a:r>
            <a:r>
              <a:rPr lang="cs-CZ" sz="1600" dirty="0"/>
              <a:t> </a:t>
            </a:r>
            <a:r>
              <a:rPr lang="cs-CZ" sz="1600" dirty="0" err="1"/>
              <a:t>simply</a:t>
            </a:r>
            <a:r>
              <a:rPr lang="cs-CZ" sz="1600" dirty="0"/>
              <a:t> </a:t>
            </a:r>
            <a:r>
              <a:rPr lang="cs-CZ" sz="1600" dirty="0" err="1"/>
              <a:t>connect</a:t>
            </a:r>
            <a:endParaRPr lang="cs-CZ" sz="1600" dirty="0"/>
          </a:p>
          <a:p>
            <a:pPr marL="252000" lvl="1">
              <a:spcBef>
                <a:spcPts val="2400"/>
              </a:spcBef>
            </a:pPr>
            <a:r>
              <a:rPr lang="cs-CZ" sz="2400" dirty="0"/>
              <a:t>s</a:t>
            </a:r>
            <a:r>
              <a:rPr lang="en-US" sz="2400" dirty="0"/>
              <a:t>tarting in </a:t>
            </a:r>
            <a:r>
              <a:rPr lang="cs-CZ" sz="2400" dirty="0" err="1"/>
              <a:t>November</a:t>
            </a:r>
            <a:r>
              <a:rPr lang="cs-CZ" sz="2400" dirty="0"/>
              <a:t> </a:t>
            </a:r>
            <a:r>
              <a:rPr lang="cs-CZ" sz="2400" dirty="0" err="1"/>
              <a:t>with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topic</a:t>
            </a:r>
            <a:r>
              <a:rPr lang="cs-CZ" sz="2400" dirty="0"/>
              <a:t> „</a:t>
            </a:r>
            <a:r>
              <a:rPr lang="cs-CZ" sz="2400" dirty="0" err="1"/>
              <a:t>Individual</a:t>
            </a:r>
            <a:r>
              <a:rPr lang="cs-CZ" sz="2400" dirty="0"/>
              <a:t> Study </a:t>
            </a:r>
            <a:r>
              <a:rPr lang="cs-CZ" sz="2400" dirty="0" err="1"/>
              <a:t>Plan</a:t>
            </a:r>
            <a:r>
              <a:rPr lang="cs-CZ" sz="2400" dirty="0"/>
              <a:t> – </a:t>
            </a:r>
            <a:r>
              <a:rPr lang="cs-CZ" sz="2400" dirty="0" err="1"/>
              <a:t>Tips</a:t>
            </a:r>
            <a:r>
              <a:rPr lang="cs-CZ" sz="2400" dirty="0"/>
              <a:t> and </a:t>
            </a:r>
            <a:r>
              <a:rPr lang="cs-CZ" sz="2400" dirty="0" err="1"/>
              <a:t>Tricks</a:t>
            </a:r>
            <a:r>
              <a:rPr lang="cs-CZ" sz="2400" dirty="0"/>
              <a:t> </a:t>
            </a:r>
            <a:r>
              <a:rPr lang="cs-CZ" sz="2400" dirty="0" err="1"/>
              <a:t>for</a:t>
            </a:r>
            <a:r>
              <a:rPr lang="cs-CZ" sz="2400" dirty="0"/>
              <a:t> </a:t>
            </a:r>
            <a:r>
              <a:rPr lang="cs-CZ" sz="2400" dirty="0" err="1"/>
              <a:t>Effective</a:t>
            </a:r>
            <a:r>
              <a:rPr lang="cs-CZ" sz="2400" dirty="0"/>
              <a:t> </a:t>
            </a:r>
            <a:r>
              <a:rPr lang="cs-CZ" sz="2400" dirty="0" err="1"/>
              <a:t>Planning</a:t>
            </a:r>
            <a:r>
              <a:rPr lang="cs-CZ" sz="2400" dirty="0"/>
              <a:t>“</a:t>
            </a:r>
          </a:p>
          <a:p>
            <a:pPr marL="72000" lvl="1" indent="0">
              <a:spcBef>
                <a:spcPts val="1800"/>
              </a:spcBef>
              <a:buNone/>
            </a:pPr>
            <a:endParaRPr lang="cs-CZ" sz="1600" i="1" dirty="0"/>
          </a:p>
          <a:p>
            <a:pPr marL="72000" lvl="1" indent="0" algn="ctr">
              <a:spcBef>
                <a:spcPts val="1200"/>
              </a:spcBef>
              <a:buNone/>
            </a:pPr>
            <a:r>
              <a:rPr lang="cs-CZ" i="1" dirty="0" err="1">
                <a:solidFill>
                  <a:schemeClr val="tx2"/>
                </a:solidFill>
              </a:rPr>
              <a:t>The</a:t>
            </a:r>
            <a:r>
              <a:rPr lang="cs-CZ" i="1" dirty="0">
                <a:solidFill>
                  <a:schemeClr val="tx2"/>
                </a:solidFill>
              </a:rPr>
              <a:t> </a:t>
            </a:r>
            <a:r>
              <a:rPr lang="cs-CZ" i="1" dirty="0" err="1">
                <a:solidFill>
                  <a:schemeClr val="tx2"/>
                </a:solidFill>
              </a:rPr>
              <a:t>space</a:t>
            </a:r>
            <a:r>
              <a:rPr lang="cs-CZ" i="1" dirty="0">
                <a:solidFill>
                  <a:schemeClr val="tx2"/>
                </a:solidFill>
              </a:rPr>
              <a:t> </a:t>
            </a:r>
            <a:r>
              <a:rPr lang="cs-CZ" i="1" dirty="0" err="1">
                <a:solidFill>
                  <a:schemeClr val="tx2"/>
                </a:solidFill>
              </a:rPr>
              <a:t>is</a:t>
            </a:r>
            <a:r>
              <a:rPr lang="cs-CZ" i="1" dirty="0">
                <a:solidFill>
                  <a:schemeClr val="tx2"/>
                </a:solidFill>
              </a:rPr>
              <a:t> </a:t>
            </a:r>
            <a:r>
              <a:rPr lang="cs-CZ" i="1" dirty="0" err="1">
                <a:solidFill>
                  <a:schemeClr val="tx2"/>
                </a:solidFill>
              </a:rPr>
              <a:t>provided</a:t>
            </a:r>
            <a:r>
              <a:rPr lang="cs-CZ" i="1" dirty="0">
                <a:solidFill>
                  <a:schemeClr val="tx2"/>
                </a:solidFill>
              </a:rPr>
              <a:t> by MUNI. </a:t>
            </a:r>
            <a:r>
              <a:rPr lang="cs-CZ" i="1" dirty="0" err="1">
                <a:solidFill>
                  <a:schemeClr val="tx2"/>
                </a:solidFill>
              </a:rPr>
              <a:t>The</a:t>
            </a:r>
            <a:r>
              <a:rPr lang="cs-CZ" i="1" dirty="0">
                <a:solidFill>
                  <a:schemeClr val="tx2"/>
                </a:solidFill>
              </a:rPr>
              <a:t> </a:t>
            </a:r>
            <a:r>
              <a:rPr lang="cs-CZ" i="1" dirty="0" err="1">
                <a:solidFill>
                  <a:schemeClr val="tx2"/>
                </a:solidFill>
              </a:rPr>
              <a:t>community</a:t>
            </a:r>
            <a:r>
              <a:rPr lang="cs-CZ" i="1" dirty="0">
                <a:solidFill>
                  <a:schemeClr val="tx2"/>
                </a:solidFill>
              </a:rPr>
              <a:t> </a:t>
            </a:r>
            <a:r>
              <a:rPr lang="cs-CZ" i="1" dirty="0" err="1">
                <a:solidFill>
                  <a:schemeClr val="tx2"/>
                </a:solidFill>
              </a:rPr>
              <a:t>is</a:t>
            </a:r>
            <a:r>
              <a:rPr lang="cs-CZ" i="1" dirty="0">
                <a:solidFill>
                  <a:schemeClr val="tx2"/>
                </a:solidFill>
              </a:rPr>
              <a:t> </a:t>
            </a:r>
            <a:r>
              <a:rPr lang="cs-CZ" i="1" dirty="0" err="1">
                <a:solidFill>
                  <a:schemeClr val="tx2"/>
                </a:solidFill>
              </a:rPr>
              <a:t>built</a:t>
            </a:r>
            <a:r>
              <a:rPr lang="cs-CZ" i="1" dirty="0">
                <a:solidFill>
                  <a:schemeClr val="tx2"/>
                </a:solidFill>
              </a:rPr>
              <a:t> by PhD </a:t>
            </a:r>
            <a:r>
              <a:rPr lang="cs-CZ" i="1" dirty="0" err="1">
                <a:solidFill>
                  <a:schemeClr val="tx2"/>
                </a:solidFill>
              </a:rPr>
              <a:t>students</a:t>
            </a:r>
            <a:r>
              <a:rPr lang="cs-CZ" i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7" name="Nadpis 3">
            <a:extLst>
              <a:ext uri="{FF2B5EF4-FFF2-40B4-BE49-F238E27FC236}">
                <a16:creationId xmlns:a16="http://schemas.microsoft.com/office/drawing/2014/main" id="{1B98F090-6AC5-D9DB-BA07-71982CE13BF0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/>
              <a:t>DON´T STAY ISOLATED</a:t>
            </a:r>
            <a:endParaRPr lang="cs-CZ" sz="1400" kern="0">
              <a:highlight>
                <a:srgbClr val="FFFF00"/>
              </a:highlight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4D783B8-714C-BA4F-99B6-7D2585612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349" y="0"/>
            <a:ext cx="3457964" cy="401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84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9C8E50AB-620A-E192-73AC-D9B6640672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5EFF3AF-D3F8-923F-8CFF-95789A1BF7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10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32AAD36-2BC3-9D7F-81AF-D2A06A80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/>
              <a:t>Do not just </a:t>
            </a:r>
            <a:r>
              <a:rPr lang="cs-CZ" sz="3600" err="1"/>
              <a:t>attend</a:t>
            </a:r>
            <a:r>
              <a:rPr lang="cs-CZ" sz="3600"/>
              <a:t>… </a:t>
            </a:r>
            <a:br>
              <a:rPr lang="cs-CZ" sz="3600"/>
            </a:br>
            <a:r>
              <a:rPr lang="cs-CZ" sz="3600" err="1"/>
              <a:t>Help</a:t>
            </a:r>
            <a:r>
              <a:rPr lang="cs-CZ" sz="3600"/>
              <a:t> </a:t>
            </a:r>
            <a:r>
              <a:rPr lang="cs-CZ" sz="3600" err="1"/>
              <a:t>shape</a:t>
            </a:r>
            <a:r>
              <a:rPr lang="cs-CZ" sz="3600"/>
              <a:t> PhD </a:t>
            </a:r>
            <a:r>
              <a:rPr lang="cs-CZ" sz="3600" err="1"/>
              <a:t>community</a:t>
            </a:r>
            <a:r>
              <a:rPr lang="cs-CZ" sz="3600"/>
              <a:t> </a:t>
            </a:r>
            <a:r>
              <a:rPr lang="cs-CZ" sz="3600" err="1"/>
              <a:t>at</a:t>
            </a:r>
            <a:r>
              <a:rPr lang="cs-CZ" sz="3600"/>
              <a:t> MUNI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738D80CB-6245-94A0-2261-C742BF2FA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976284"/>
            <a:ext cx="10753200" cy="3855715"/>
          </a:xfrm>
        </p:spPr>
        <p:txBody>
          <a:bodyPr/>
          <a:lstStyle/>
          <a:p>
            <a:pPr marL="72000" indent="0">
              <a:buNone/>
            </a:pPr>
            <a:r>
              <a:rPr lang="cs-CZ" sz="2000" err="1"/>
              <a:t>We</a:t>
            </a:r>
            <a:r>
              <a:rPr lang="cs-CZ" sz="2000"/>
              <a:t> are </a:t>
            </a:r>
            <a:r>
              <a:rPr lang="cs-CZ" sz="2000" err="1"/>
              <a:t>looking</a:t>
            </a:r>
            <a:r>
              <a:rPr lang="cs-CZ" sz="2000"/>
              <a:t> </a:t>
            </a:r>
            <a:r>
              <a:rPr lang="cs-CZ" sz="2000" err="1"/>
              <a:t>for</a:t>
            </a:r>
            <a:r>
              <a:rPr lang="cs-CZ" sz="2000"/>
              <a:t> </a:t>
            </a:r>
            <a:r>
              <a:rPr lang="cs-CZ" sz="2000" err="1"/>
              <a:t>doctoral</a:t>
            </a:r>
            <a:r>
              <a:rPr lang="cs-CZ" sz="2000"/>
              <a:t> </a:t>
            </a:r>
            <a:r>
              <a:rPr lang="cs-CZ" sz="2000" err="1"/>
              <a:t>candidates</a:t>
            </a:r>
            <a:r>
              <a:rPr lang="cs-CZ" sz="2000"/>
              <a:t> </a:t>
            </a:r>
            <a:r>
              <a:rPr lang="cs-CZ" sz="2000" err="1"/>
              <a:t>who</a:t>
            </a:r>
            <a:r>
              <a:rPr lang="cs-CZ" sz="2000"/>
              <a:t> </a:t>
            </a:r>
            <a:r>
              <a:rPr lang="cs-CZ" sz="2000" err="1"/>
              <a:t>want</a:t>
            </a:r>
            <a:r>
              <a:rPr lang="cs-CZ" sz="2000"/>
              <a:t> to make MUNI PhD </a:t>
            </a:r>
            <a:r>
              <a:rPr lang="cs-CZ" sz="2000" err="1"/>
              <a:t>life</a:t>
            </a:r>
            <a:r>
              <a:rPr lang="cs-CZ" sz="2000"/>
              <a:t> </a:t>
            </a:r>
            <a:r>
              <a:rPr lang="cs-CZ" sz="2000" err="1"/>
              <a:t>better</a:t>
            </a:r>
            <a:r>
              <a:rPr lang="cs-CZ" sz="2000"/>
              <a:t>…</a:t>
            </a:r>
          </a:p>
        </p:txBody>
      </p:sp>
      <p:sp>
        <p:nvSpPr>
          <p:cNvPr id="7" name="Nadpis 3">
            <a:extLst>
              <a:ext uri="{FF2B5EF4-FFF2-40B4-BE49-F238E27FC236}">
                <a16:creationId xmlns:a16="http://schemas.microsoft.com/office/drawing/2014/main" id="{BAF61C60-9698-2615-B7A0-DB7F99196C37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/>
              <a:t>GET INVOLVED</a:t>
            </a:r>
            <a:endParaRPr lang="cs-CZ" sz="1400" kern="0">
              <a:highlight>
                <a:srgbClr val="FFFF00"/>
              </a:highlight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883052DD-E58E-7729-AFA2-F399C16880BE}"/>
              </a:ext>
            </a:extLst>
          </p:cNvPr>
          <p:cNvSpPr/>
          <p:nvPr/>
        </p:nvSpPr>
        <p:spPr bwMode="auto">
          <a:xfrm>
            <a:off x="724573" y="2733368"/>
            <a:ext cx="3021517" cy="79657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>
                <a:solidFill>
                  <a:schemeClr val="bg1"/>
                </a:solidFill>
                <a:latin typeface="+mn-lt"/>
              </a:rPr>
              <a:t>PhD HUB Leader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07BC7D03-4FD8-403E-CDFB-AF7E39477F95}"/>
              </a:ext>
            </a:extLst>
          </p:cNvPr>
          <p:cNvSpPr/>
          <p:nvPr/>
        </p:nvSpPr>
        <p:spPr bwMode="auto">
          <a:xfrm>
            <a:off x="4227541" y="2733368"/>
            <a:ext cx="3021517" cy="80611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>
                <a:solidFill>
                  <a:schemeClr val="bg1"/>
                </a:solidFill>
                <a:latin typeface="+mn-lt"/>
              </a:rPr>
              <a:t>PhD </a:t>
            </a:r>
            <a:r>
              <a:rPr lang="cs-CZ" err="1">
                <a:solidFill>
                  <a:schemeClr val="bg1"/>
                </a:solidFill>
                <a:latin typeface="+mn-lt"/>
              </a:rPr>
              <a:t>Events</a:t>
            </a:r>
            <a:r>
              <a:rPr lang="cs-CZ">
                <a:solidFill>
                  <a:schemeClr val="bg1"/>
                </a:solidFill>
                <a:latin typeface="+mn-lt"/>
              </a:rPr>
              <a:t> </a:t>
            </a:r>
            <a:r>
              <a:rPr lang="cs-CZ" err="1">
                <a:solidFill>
                  <a:schemeClr val="bg1"/>
                </a:solidFill>
                <a:latin typeface="+mn-lt"/>
              </a:rPr>
              <a:t>Volunteers</a:t>
            </a:r>
            <a:endParaRPr lang="cs-CZ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CF48E2A7-9B1F-D093-823C-5974EB143331}"/>
              </a:ext>
            </a:extLst>
          </p:cNvPr>
          <p:cNvSpPr/>
          <p:nvPr/>
        </p:nvSpPr>
        <p:spPr bwMode="auto">
          <a:xfrm>
            <a:off x="7730509" y="2742911"/>
            <a:ext cx="2888330" cy="79657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MUNI PhD </a:t>
            </a:r>
            <a:r>
              <a:rPr kumimoji="0" lang="cs-CZ" b="0" i="0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Ambassadors</a:t>
            </a:r>
            <a:endParaRPr kumimoji="0" lang="cs-CZ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B34C15AF-7F45-4981-1EF8-9067CA7E986C}"/>
              </a:ext>
            </a:extLst>
          </p:cNvPr>
          <p:cNvSpPr/>
          <p:nvPr/>
        </p:nvSpPr>
        <p:spPr bwMode="auto">
          <a:xfrm>
            <a:off x="718800" y="3745150"/>
            <a:ext cx="3021517" cy="19717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cs-CZ" sz="1600" err="1"/>
              <a:t>Help</a:t>
            </a:r>
            <a:r>
              <a:rPr lang="cs-CZ" sz="1600"/>
              <a:t> </a:t>
            </a:r>
            <a:r>
              <a:rPr lang="cs-CZ" sz="1600" err="1"/>
              <a:t>organise</a:t>
            </a:r>
            <a:r>
              <a:rPr lang="cs-CZ" sz="1600"/>
              <a:t> a </a:t>
            </a:r>
            <a:r>
              <a:rPr lang="cs-CZ" sz="1600" err="1"/>
              <a:t>monthly</a:t>
            </a:r>
            <a:r>
              <a:rPr lang="cs-CZ" sz="1600"/>
              <a:t> meet-up </a:t>
            </a:r>
            <a:r>
              <a:rPr lang="cs-CZ" sz="1600" err="1"/>
              <a:t>for</a:t>
            </a:r>
            <a:r>
              <a:rPr lang="cs-CZ" sz="1600"/>
              <a:t> PhD </a:t>
            </a:r>
            <a:r>
              <a:rPr lang="cs-CZ" sz="1600" err="1"/>
              <a:t>candidates</a:t>
            </a:r>
            <a:r>
              <a:rPr lang="cs-CZ" sz="1600"/>
              <a:t>. </a:t>
            </a:r>
          </a:p>
          <a:p>
            <a:pPr>
              <a:spcBef>
                <a:spcPts val="600"/>
              </a:spcBef>
            </a:pPr>
            <a:r>
              <a:rPr lang="cs-CZ" sz="1600" err="1"/>
              <a:t>We</a:t>
            </a:r>
            <a:r>
              <a:rPr lang="cs-CZ" sz="1600"/>
              <a:t> </a:t>
            </a:r>
            <a:r>
              <a:rPr lang="cs-CZ" sz="1600" err="1"/>
              <a:t>provide</a:t>
            </a:r>
            <a:r>
              <a:rPr lang="cs-CZ" sz="1600"/>
              <a:t> </a:t>
            </a:r>
            <a:r>
              <a:rPr lang="cs-CZ" sz="1600" err="1"/>
              <a:t>content</a:t>
            </a:r>
            <a:r>
              <a:rPr lang="cs-CZ" sz="1600"/>
              <a:t>, </a:t>
            </a:r>
            <a:r>
              <a:rPr lang="cs-CZ" sz="1600" err="1"/>
              <a:t>speakers</a:t>
            </a:r>
            <a:r>
              <a:rPr lang="cs-CZ" sz="1600"/>
              <a:t> and </a:t>
            </a:r>
            <a:r>
              <a:rPr lang="cs-CZ" sz="1600" err="1"/>
              <a:t>promotion</a:t>
            </a:r>
            <a:r>
              <a:rPr lang="cs-CZ" sz="1600"/>
              <a:t>, </a:t>
            </a:r>
            <a:r>
              <a:rPr lang="cs-CZ" sz="1600" err="1"/>
              <a:t>you</a:t>
            </a:r>
            <a:r>
              <a:rPr lang="cs-CZ" sz="1600"/>
              <a:t> </a:t>
            </a:r>
            <a:r>
              <a:rPr lang="cs-CZ" sz="1600" err="1"/>
              <a:t>help</a:t>
            </a:r>
            <a:r>
              <a:rPr lang="cs-CZ" sz="1600"/>
              <a:t> </a:t>
            </a:r>
            <a:r>
              <a:rPr lang="cs-CZ" sz="1600" err="1"/>
              <a:t>shape</a:t>
            </a:r>
            <a:r>
              <a:rPr lang="cs-CZ" sz="1600"/>
              <a:t> </a:t>
            </a:r>
            <a:r>
              <a:rPr lang="cs-CZ" sz="1600" err="1"/>
              <a:t>the</a:t>
            </a:r>
            <a:r>
              <a:rPr lang="cs-CZ" sz="1600"/>
              <a:t> </a:t>
            </a:r>
            <a:r>
              <a:rPr lang="cs-CZ" sz="1600" err="1"/>
              <a:t>format</a:t>
            </a:r>
            <a:r>
              <a:rPr lang="cs-CZ" sz="1600"/>
              <a:t> and </a:t>
            </a:r>
            <a:r>
              <a:rPr lang="cs-CZ" sz="1600" err="1"/>
              <a:t>keep</a:t>
            </a:r>
            <a:r>
              <a:rPr lang="cs-CZ" sz="1600"/>
              <a:t> </a:t>
            </a:r>
            <a:r>
              <a:rPr lang="cs-CZ" sz="1600" err="1"/>
              <a:t>it</a:t>
            </a:r>
            <a:r>
              <a:rPr lang="cs-CZ" sz="1600"/>
              <a:t> </a:t>
            </a:r>
            <a:r>
              <a:rPr lang="cs-CZ" sz="1600" err="1"/>
              <a:t>running</a:t>
            </a:r>
            <a:r>
              <a:rPr lang="cs-CZ" sz="1600"/>
              <a:t>.</a:t>
            </a:r>
            <a:endParaRPr lang="cs-CZ" sz="1600">
              <a:latin typeface="+mn-lt"/>
            </a:endParaRPr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1217EC80-3025-0136-5CF2-D8E2D185D19B}"/>
              </a:ext>
            </a:extLst>
          </p:cNvPr>
          <p:cNvSpPr/>
          <p:nvPr/>
        </p:nvSpPr>
        <p:spPr bwMode="auto">
          <a:xfrm>
            <a:off x="4227542" y="3739630"/>
            <a:ext cx="3021516" cy="19772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cs-CZ" sz="1600" err="1"/>
              <a:t>Help</a:t>
            </a:r>
            <a:r>
              <a:rPr lang="cs-CZ" sz="1600"/>
              <a:t> </a:t>
            </a:r>
            <a:r>
              <a:rPr lang="cs-CZ" sz="1600" err="1"/>
              <a:t>us</a:t>
            </a:r>
            <a:r>
              <a:rPr lang="cs-CZ" sz="1600"/>
              <a:t> </a:t>
            </a:r>
            <a:r>
              <a:rPr lang="cs-CZ" sz="1600" err="1"/>
              <a:t>prepare</a:t>
            </a:r>
            <a:r>
              <a:rPr lang="cs-CZ" sz="1600"/>
              <a:t> and run university-</a:t>
            </a:r>
            <a:r>
              <a:rPr lang="cs-CZ" sz="1600" err="1"/>
              <a:t>wide</a:t>
            </a:r>
            <a:r>
              <a:rPr lang="cs-CZ" sz="1600"/>
              <a:t> </a:t>
            </a:r>
            <a:r>
              <a:rPr lang="cs-CZ" sz="1600" err="1"/>
              <a:t>events</a:t>
            </a:r>
            <a:r>
              <a:rPr lang="cs-CZ" sz="1600"/>
              <a:t> </a:t>
            </a:r>
            <a:r>
              <a:rPr lang="cs-CZ" sz="1600" err="1"/>
              <a:t>for</a:t>
            </a:r>
            <a:r>
              <a:rPr lang="cs-CZ" sz="1600"/>
              <a:t> PhD </a:t>
            </a:r>
            <a:r>
              <a:rPr lang="cs-CZ" sz="1600" err="1"/>
              <a:t>students</a:t>
            </a:r>
            <a:r>
              <a:rPr lang="cs-CZ" sz="1600"/>
              <a:t>.</a:t>
            </a:r>
          </a:p>
          <a:p>
            <a:pPr>
              <a:spcBef>
                <a:spcPts val="600"/>
              </a:spcBef>
            </a:pPr>
            <a:r>
              <a:rPr lang="cs-CZ" sz="1600"/>
              <a:t>Great </a:t>
            </a:r>
            <a:r>
              <a:rPr lang="cs-CZ" sz="1600" err="1"/>
              <a:t>for</a:t>
            </a:r>
            <a:r>
              <a:rPr lang="cs-CZ" sz="1600"/>
              <a:t> networking and </a:t>
            </a:r>
            <a:r>
              <a:rPr lang="cs-CZ" sz="1600" err="1"/>
              <a:t>seeing</a:t>
            </a:r>
            <a:r>
              <a:rPr lang="cs-CZ" sz="1600"/>
              <a:t> </a:t>
            </a:r>
            <a:r>
              <a:rPr lang="cs-CZ" sz="1600" err="1"/>
              <a:t>how</a:t>
            </a:r>
            <a:r>
              <a:rPr lang="cs-CZ" sz="1600"/>
              <a:t> a university-</a:t>
            </a:r>
            <a:r>
              <a:rPr lang="cs-CZ" sz="1600" err="1"/>
              <a:t>wide</a:t>
            </a:r>
            <a:r>
              <a:rPr lang="cs-CZ" sz="1600"/>
              <a:t> event </a:t>
            </a:r>
            <a:r>
              <a:rPr lang="cs-CZ" sz="1600" err="1"/>
              <a:t>works</a:t>
            </a:r>
            <a:r>
              <a:rPr lang="cs-CZ" sz="1600"/>
              <a:t> </a:t>
            </a:r>
            <a:r>
              <a:rPr lang="cs-CZ" sz="1600" err="1"/>
              <a:t>from</a:t>
            </a:r>
            <a:r>
              <a:rPr lang="cs-CZ" sz="1600"/>
              <a:t> </a:t>
            </a:r>
            <a:r>
              <a:rPr lang="cs-CZ" sz="1600" err="1"/>
              <a:t>inside</a:t>
            </a:r>
            <a:r>
              <a:rPr lang="cs-CZ" sz="1600"/>
              <a:t>.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9A1EC2D0-EEDC-6FD2-5995-DB6384328057}"/>
              </a:ext>
            </a:extLst>
          </p:cNvPr>
          <p:cNvSpPr/>
          <p:nvPr/>
        </p:nvSpPr>
        <p:spPr bwMode="auto">
          <a:xfrm>
            <a:off x="7730509" y="3739630"/>
            <a:ext cx="2888330" cy="19772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r>
              <a:rPr lang="cs-CZ" sz="1600" err="1"/>
              <a:t>Help</a:t>
            </a:r>
            <a:r>
              <a:rPr lang="cs-CZ" sz="1600"/>
              <a:t> </a:t>
            </a:r>
            <a:r>
              <a:rPr lang="cs-CZ" sz="1600" err="1"/>
              <a:t>us</a:t>
            </a:r>
            <a:r>
              <a:rPr lang="cs-CZ" sz="1600"/>
              <a:t> show </a:t>
            </a:r>
            <a:r>
              <a:rPr lang="cs-CZ" sz="1600" err="1"/>
              <a:t>what</a:t>
            </a:r>
            <a:r>
              <a:rPr lang="cs-CZ" sz="1600"/>
              <a:t> PhD </a:t>
            </a:r>
            <a:r>
              <a:rPr lang="cs-CZ" sz="1600" err="1"/>
              <a:t>life</a:t>
            </a:r>
            <a:r>
              <a:rPr lang="cs-CZ" sz="1600"/>
              <a:t> </a:t>
            </a:r>
            <a:r>
              <a:rPr lang="cs-CZ" sz="1600" err="1"/>
              <a:t>at</a:t>
            </a:r>
            <a:r>
              <a:rPr lang="cs-CZ" sz="1600"/>
              <a:t> MUNI </a:t>
            </a:r>
            <a:r>
              <a:rPr lang="cs-CZ" sz="1600" err="1"/>
              <a:t>really</a:t>
            </a:r>
            <a:r>
              <a:rPr lang="cs-CZ" sz="1600"/>
              <a:t> </a:t>
            </a:r>
            <a:r>
              <a:rPr lang="cs-CZ" sz="1600" err="1"/>
              <a:t>looks</a:t>
            </a:r>
            <a:r>
              <a:rPr lang="cs-CZ" sz="1600"/>
              <a:t> </a:t>
            </a:r>
            <a:r>
              <a:rPr lang="cs-CZ" sz="1600" err="1"/>
              <a:t>like</a:t>
            </a:r>
            <a:r>
              <a:rPr lang="cs-CZ" sz="1600"/>
              <a:t>. </a:t>
            </a:r>
          </a:p>
          <a:p>
            <a:pPr>
              <a:spcBef>
                <a:spcPts val="600"/>
              </a:spcBef>
            </a:pPr>
            <a:r>
              <a:rPr lang="cs-CZ" sz="1600" err="1"/>
              <a:t>Share</a:t>
            </a:r>
            <a:r>
              <a:rPr lang="cs-CZ" sz="1600"/>
              <a:t> </a:t>
            </a:r>
            <a:r>
              <a:rPr lang="cs-CZ" sz="1600" err="1"/>
              <a:t>your</a:t>
            </a:r>
            <a:r>
              <a:rPr lang="cs-CZ" sz="1600"/>
              <a:t> </a:t>
            </a:r>
            <a:r>
              <a:rPr lang="cs-CZ" sz="1600" err="1"/>
              <a:t>experiences</a:t>
            </a:r>
            <a:r>
              <a:rPr lang="cs-CZ" sz="1600"/>
              <a:t>, </a:t>
            </a:r>
            <a:r>
              <a:rPr lang="cs-CZ" sz="1600" err="1"/>
              <a:t>stories</a:t>
            </a:r>
            <a:r>
              <a:rPr lang="cs-CZ" sz="1600"/>
              <a:t>, </a:t>
            </a:r>
            <a:r>
              <a:rPr lang="cs-CZ" sz="1600" err="1"/>
              <a:t>conferences</a:t>
            </a:r>
            <a:r>
              <a:rPr lang="cs-CZ" sz="1600"/>
              <a:t>, mobility </a:t>
            </a:r>
            <a:r>
              <a:rPr lang="cs-CZ" sz="1600" err="1"/>
              <a:t>or</a:t>
            </a:r>
            <a:r>
              <a:rPr lang="cs-CZ" sz="1600"/>
              <a:t> </a:t>
            </a:r>
            <a:r>
              <a:rPr lang="cs-CZ" sz="1600" err="1"/>
              <a:t>other</a:t>
            </a:r>
            <a:r>
              <a:rPr lang="cs-CZ" sz="1600"/>
              <a:t> </a:t>
            </a:r>
            <a:r>
              <a:rPr lang="cs-CZ" sz="1600" err="1"/>
              <a:t>things</a:t>
            </a:r>
            <a:r>
              <a:rPr lang="cs-CZ" sz="1600"/>
              <a:t> </a:t>
            </a:r>
            <a:r>
              <a:rPr lang="cs-CZ" sz="1600" err="1"/>
              <a:t>worth</a:t>
            </a:r>
            <a:r>
              <a:rPr lang="cs-CZ" sz="1600"/>
              <a:t> </a:t>
            </a:r>
            <a:r>
              <a:rPr lang="cs-CZ" sz="1600" err="1"/>
              <a:t>knowing</a:t>
            </a:r>
            <a:r>
              <a:rPr lang="cs-CZ" sz="1600"/>
              <a:t> </a:t>
            </a:r>
            <a:r>
              <a:rPr lang="cs-CZ" sz="1600" err="1"/>
              <a:t>about</a:t>
            </a:r>
            <a:r>
              <a:rPr lang="cs-CZ" sz="1600"/>
              <a:t>. 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E9C7FBDF-9FEC-40ED-D315-9BFD83CEE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1008" y="154145"/>
            <a:ext cx="1623076" cy="164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72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F4C1176-64D2-4D47-B556-A1BF28FB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/>
              <a:t>Follow</a:t>
            </a:r>
            <a:r>
              <a:rPr lang="cs-CZ"/>
              <a:t> </a:t>
            </a:r>
            <a:r>
              <a:rPr lang="cs-CZ" err="1"/>
              <a:t>us</a:t>
            </a:r>
            <a:r>
              <a:rPr lang="cs-CZ"/>
              <a:t>…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FBC297E-E96A-FA4A-EBEF-E3A73FB86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99" y="1623178"/>
            <a:ext cx="11157675" cy="45359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cs-CZ">
                <a:ea typeface="+mn-ea"/>
                <a:cs typeface="+mn-cs"/>
              </a:rPr>
              <a:t>        </a:t>
            </a:r>
            <a:r>
              <a:rPr lang="cs-CZ"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PhD Centre</a:t>
            </a:r>
            <a:endParaRPr lang="cs-CZ"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52000" lvl="1">
              <a:lnSpc>
                <a:spcPct val="120000"/>
              </a:lnSpc>
              <a:spcAft>
                <a:spcPts val="400"/>
              </a:spcAft>
            </a:pPr>
            <a:r>
              <a:rPr lang="cs-CZ" sz="2800">
                <a:ea typeface="+mn-ea"/>
                <a:cs typeface="+mn-cs"/>
              </a:rPr>
              <a:t>        </a:t>
            </a:r>
            <a:r>
              <a:rPr lang="en-US" sz="2800"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FB group – MUNI PhDs</a:t>
            </a:r>
            <a:endParaRPr lang="en-US" sz="2800">
              <a:ea typeface="+mn-ea"/>
              <a:cs typeface="+mn-cs"/>
            </a:endParaRPr>
          </a:p>
          <a:p>
            <a:pPr marL="252000" lvl="1">
              <a:lnSpc>
                <a:spcPct val="120000"/>
              </a:lnSpc>
              <a:spcAft>
                <a:spcPts val="400"/>
              </a:spcAft>
            </a:pPr>
            <a:r>
              <a:rPr lang="en-US" sz="2800">
                <a:ea typeface="+mn-ea"/>
                <a:cs typeface="+mn-cs"/>
              </a:rPr>
              <a:t>        </a:t>
            </a:r>
            <a:r>
              <a:rPr lang="en-US" sz="2800"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r>
              <a:rPr lang="cs-CZ" sz="2800"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lang="cs-CZ" sz="2800" err="1"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MUNIPhD</a:t>
            </a:r>
            <a:endParaRPr lang="en-US" sz="2800">
              <a:ea typeface="+mn-ea"/>
              <a:cs typeface="+mn-cs"/>
            </a:endParaRPr>
          </a:p>
          <a:p>
            <a:pPr marL="252000" lvl="1">
              <a:lnSpc>
                <a:spcPct val="120000"/>
              </a:lnSpc>
              <a:spcAft>
                <a:spcPts val="400"/>
              </a:spcAft>
            </a:pPr>
            <a:r>
              <a:rPr lang="en-US" sz="2800">
                <a:ea typeface="+mn-ea"/>
                <a:cs typeface="+mn-cs"/>
              </a:rPr>
              <a:t>       </a:t>
            </a:r>
            <a:r>
              <a:rPr lang="cs-CZ" sz="2800">
                <a:ea typeface="+mn-ea"/>
                <a:cs typeface="+mn-cs"/>
              </a:rPr>
              <a:t> </a:t>
            </a:r>
            <a:r>
              <a:rPr lang="cs-CZ" sz="2800"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endParaRPr lang="cs-CZ" sz="2800">
              <a:ea typeface="+mn-ea"/>
              <a:cs typeface="+mn-cs"/>
            </a:endParaRPr>
          </a:p>
          <a:p>
            <a:pPr marL="252000" lvl="1">
              <a:lnSpc>
                <a:spcPct val="120000"/>
              </a:lnSpc>
              <a:spcAft>
                <a:spcPts val="400"/>
              </a:spcAft>
            </a:pPr>
            <a:r>
              <a:rPr lang="cs-CZ" sz="2800">
                <a:ea typeface="+mn-ea"/>
                <a:cs typeface="+mn-cs"/>
              </a:rPr>
              <a:t>        </a:t>
            </a:r>
            <a:r>
              <a:rPr lang="en-US" sz="2800"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MUNI Portal</a:t>
            </a:r>
            <a:endParaRPr lang="en-US" sz="2800">
              <a:ea typeface="+mn-ea"/>
              <a:cs typeface="+mn-cs"/>
            </a:endParaRPr>
          </a:p>
          <a:p>
            <a:pPr marL="252000" lvl="1">
              <a:lnSpc>
                <a:spcPct val="120000"/>
              </a:lnSpc>
              <a:spcAft>
                <a:spcPts val="400"/>
              </a:spcAft>
            </a:pPr>
            <a:endParaRPr lang="en-US">
              <a:ea typeface="+mn-ea"/>
              <a:cs typeface="+mn-cs"/>
            </a:endParaRPr>
          </a:p>
          <a:p>
            <a:pPr lvl="1">
              <a:lnSpc>
                <a:spcPct val="120000"/>
              </a:lnSpc>
              <a:spcAft>
                <a:spcPts val="400"/>
              </a:spcAft>
            </a:pPr>
            <a:endParaRPr lang="en-US" sz="160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973F35A5-5F4D-3CB6-3FAC-DDFBFC0BFD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SCI PhD Day 2026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ACF507D4-0B73-97DC-E103-1ADAEF6828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11</a:t>
            </a:fld>
            <a:endParaRPr lang="cs-CZ" altLang="cs-CZ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5B81784B-3294-EC91-C58D-52BA8CB1F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824" y="2808485"/>
            <a:ext cx="367272" cy="36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acebook Logo PNG Images | FB Icons PNG For Free Download - Pngtree">
            <a:extLst>
              <a:ext uri="{FF2B5EF4-FFF2-40B4-BE49-F238E27FC236}">
                <a16:creationId xmlns:a16="http://schemas.microsoft.com/office/drawing/2014/main" id="{7B65F574-ED39-049E-9F3D-457F9733F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51" y="2230538"/>
            <a:ext cx="367272" cy="36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7F47719-2173-4059-ACCC-8D01BF820E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4913" y="3466394"/>
            <a:ext cx="357910" cy="32193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D246993-DE32-704D-E3C6-0681C5F5AC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4913" y="1716073"/>
            <a:ext cx="357910" cy="34817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977D1E4-C095-9FE7-4361-9F1EB642B7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801" y="1258857"/>
            <a:ext cx="5663675" cy="473700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20B0A3C-8612-99BB-4B8B-B47E558D6C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5551" y="3978559"/>
            <a:ext cx="357910" cy="34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24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3F2937EE-3F68-AA27-D20F-67084A5775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SCI PhD Day 2026</a:t>
            </a:r>
            <a:endParaRPr lang="cs-CZ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721C9E6-085E-B20C-9F4F-2FC2A382EA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D6C118-631F-4A80-9886-907009361577}" type="slidenum">
              <a:rPr lang="cs-CZ" altLang="cs-CZ" smtClean="0"/>
              <a:pPr/>
              <a:t>12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D3DAA0E-1C40-D44E-F12A-0AD1AA471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Start </a:t>
            </a:r>
            <a:r>
              <a:rPr lang="cs-CZ" err="1"/>
              <a:t>from</a:t>
            </a:r>
            <a:r>
              <a:rPr lang="cs-CZ"/>
              <a:t> </a:t>
            </a:r>
            <a:r>
              <a:rPr lang="cs-CZ" err="1"/>
              <a:t>day</a:t>
            </a:r>
            <a:r>
              <a:rPr lang="cs-CZ"/>
              <a:t> </a:t>
            </a:r>
            <a:r>
              <a:rPr lang="cs-CZ" err="1"/>
              <a:t>one</a:t>
            </a:r>
            <a:r>
              <a:rPr lang="cs-CZ"/>
              <a:t>...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62B9887-BF39-DF98-2BA2-50FFD305E826}"/>
              </a:ext>
            </a:extLst>
          </p:cNvPr>
          <p:cNvSpPr>
            <a:spLocks noGrp="1" noChangeArrowheads="1"/>
          </p:cNvSpPr>
          <p:nvPr>
            <p:ph idx="29"/>
          </p:nvPr>
        </p:nvSpPr>
        <p:spPr bwMode="auto">
          <a:xfrm>
            <a:off x="720000" y="1841247"/>
            <a:ext cx="5827104" cy="3175506"/>
          </a:xfrm>
          <a:prstGeom prst="rect">
            <a:avLst/>
          </a:prstGeom>
          <a:ln w="12700">
            <a:solidFill>
              <a:schemeClr val="tx2"/>
            </a:solidFill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400"/>
              </a:spcAft>
            </a:pPr>
            <a:r>
              <a:rPr lang="cs-CZ" altLang="cs-CZ" sz="2400"/>
              <a:t>THINK </a:t>
            </a:r>
            <a:r>
              <a:rPr lang="cs-CZ" altLang="cs-CZ" sz="2400" err="1"/>
              <a:t>about</a:t>
            </a:r>
            <a:r>
              <a:rPr lang="cs-CZ" altLang="cs-CZ" sz="2400"/>
              <a:t> </a:t>
            </a:r>
            <a:r>
              <a:rPr lang="cs-CZ" altLang="cs-CZ" sz="2400" err="1"/>
              <a:t>your</a:t>
            </a:r>
            <a:r>
              <a:rPr lang="cs-CZ" altLang="cs-CZ" sz="2400"/>
              <a:t> </a:t>
            </a:r>
            <a:r>
              <a:rPr lang="cs-CZ" altLang="cs-CZ" sz="2400" err="1"/>
              <a:t>career</a:t>
            </a:r>
            <a:endParaRPr lang="cs-CZ" altLang="cs-CZ" sz="240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400"/>
              </a:spcAft>
            </a:pPr>
            <a:r>
              <a:rPr lang="cs-CZ" altLang="cs-CZ" sz="2400"/>
              <a:t>DEVELOP </a:t>
            </a:r>
            <a:r>
              <a:rPr lang="cs-CZ" altLang="cs-CZ" sz="2400" err="1"/>
              <a:t>your</a:t>
            </a:r>
            <a:r>
              <a:rPr lang="cs-CZ" altLang="cs-CZ" sz="2400"/>
              <a:t> </a:t>
            </a:r>
            <a:r>
              <a:rPr lang="cs-CZ" altLang="cs-CZ" sz="2400" err="1"/>
              <a:t>transferable</a:t>
            </a:r>
            <a:r>
              <a:rPr lang="cs-CZ" altLang="cs-CZ" sz="2400"/>
              <a:t> </a:t>
            </a:r>
            <a:r>
              <a:rPr lang="cs-CZ" altLang="cs-CZ" sz="2400" err="1"/>
              <a:t>skills</a:t>
            </a:r>
            <a:endParaRPr lang="cs-CZ" altLang="cs-CZ" sz="240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400"/>
              </a:spcAft>
            </a:pPr>
            <a:r>
              <a:rPr lang="cs-CZ" altLang="cs-CZ" sz="2400"/>
              <a:t>CONNECT </a:t>
            </a:r>
            <a:r>
              <a:rPr lang="en-US" altLang="cs-CZ" sz="2400"/>
              <a:t>&amp; NETWORK </a:t>
            </a:r>
            <a:r>
              <a:rPr lang="cs-CZ" altLang="cs-CZ" sz="2400" err="1"/>
              <a:t>with</a:t>
            </a:r>
            <a:r>
              <a:rPr lang="cs-CZ" altLang="cs-CZ" sz="2400"/>
              <a:t> </a:t>
            </a:r>
            <a:r>
              <a:rPr lang="cs-CZ" altLang="cs-CZ" sz="2400" err="1"/>
              <a:t>others</a:t>
            </a:r>
            <a:endParaRPr lang="cs-CZ" altLang="cs-CZ" sz="240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400"/>
              </a:spcAft>
            </a:pPr>
            <a:r>
              <a:rPr lang="en-US" sz="2400"/>
              <a:t>T</a:t>
            </a:r>
            <a:r>
              <a:rPr lang="cs-CZ" sz="2400"/>
              <a:t>AKE CARE </a:t>
            </a:r>
            <a:r>
              <a:rPr lang="en-US" sz="2400"/>
              <a:t>of your well-being</a:t>
            </a:r>
            <a:endParaRPr lang="cs-CZ" sz="240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400"/>
              </a:spcAft>
            </a:pPr>
            <a:r>
              <a:rPr lang="cs-CZ" altLang="cs-CZ" sz="2400"/>
              <a:t>USE university support</a:t>
            </a:r>
            <a:r>
              <a:rPr lang="en-US" altLang="cs-CZ" sz="2400"/>
              <a:t> </a:t>
            </a:r>
            <a:r>
              <a:rPr lang="cs-CZ" altLang="cs-CZ" sz="2400"/>
              <a:t>and </a:t>
            </a:r>
            <a:r>
              <a:rPr lang="cs-CZ" altLang="cs-CZ" sz="2400" err="1"/>
              <a:t>opportunities</a:t>
            </a:r>
            <a:endParaRPr lang="cs-CZ" altLang="cs-CZ" sz="2400"/>
          </a:p>
        </p:txBody>
      </p:sp>
      <p:sp>
        <p:nvSpPr>
          <p:cNvPr id="9" name="Nadpis 3">
            <a:extLst>
              <a:ext uri="{FF2B5EF4-FFF2-40B4-BE49-F238E27FC236}">
                <a16:creationId xmlns:a16="http://schemas.microsoft.com/office/drawing/2014/main" id="{8CED3F31-0DA7-6103-94FF-39BE9A1C53D3}"/>
              </a:ext>
            </a:extLst>
          </p:cNvPr>
          <p:cNvSpPr txBox="1">
            <a:spLocks/>
          </p:cNvSpPr>
          <p:nvPr/>
        </p:nvSpPr>
        <p:spPr>
          <a:xfrm>
            <a:off x="720000" y="88"/>
            <a:ext cx="10753200" cy="5786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sz="1400" kern="0" err="1"/>
              <a:t>Remember</a:t>
            </a:r>
            <a:endParaRPr lang="cs-CZ" sz="1400" kern="0">
              <a:highlight>
                <a:srgbClr val="FFFF00"/>
              </a:highlight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D2B50E4-4F38-7858-9202-E3C8BC355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235" y="3494989"/>
            <a:ext cx="1604754" cy="1611700"/>
          </a:xfrm>
          <a:prstGeom prst="rect">
            <a:avLst/>
          </a:prstGeom>
        </p:spPr>
      </p:pic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3443EC09-00B9-D4F5-6B99-9BC74B1A1225}"/>
              </a:ext>
            </a:extLst>
          </p:cNvPr>
          <p:cNvSpPr/>
          <p:nvPr/>
        </p:nvSpPr>
        <p:spPr bwMode="auto">
          <a:xfrm>
            <a:off x="7221418" y="1841247"/>
            <a:ext cx="3246389" cy="159389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400"/>
              </a:spcAft>
            </a:pPr>
            <a:r>
              <a:rPr lang="cs-CZ" b="1">
                <a:solidFill>
                  <a:schemeClr val="bg1"/>
                </a:solidFill>
              </a:rPr>
              <a:t>MUNI PHD DAYS</a:t>
            </a:r>
          </a:p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400"/>
              </a:spcAft>
            </a:pPr>
            <a:r>
              <a:rPr lang="cs-CZ" sz="2000" b="1">
                <a:solidFill>
                  <a:schemeClr val="bg1"/>
                </a:solidFill>
              </a:rPr>
              <a:t>9-13 </a:t>
            </a:r>
            <a:r>
              <a:rPr lang="cs-CZ" sz="2000" b="1" err="1">
                <a:solidFill>
                  <a:schemeClr val="bg1"/>
                </a:solidFill>
              </a:rPr>
              <a:t>November</a:t>
            </a:r>
            <a:r>
              <a:rPr lang="cs-CZ" sz="2000" b="1">
                <a:solidFill>
                  <a:schemeClr val="bg1"/>
                </a:solidFill>
              </a:rPr>
              <a:t> 2026 </a:t>
            </a:r>
          </a:p>
        </p:txBody>
      </p:sp>
    </p:spTree>
    <p:extLst>
      <p:ext uri="{BB962C8B-B14F-4D97-AF65-F5344CB8AC3E}">
        <p14:creationId xmlns:p14="http://schemas.microsoft.com/office/powerpoint/2010/main" val="98713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03DD-D3E9-066A-D4B2-112BC7889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61A124C4-8278-B46F-D938-C8771AFE6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494" y="4477167"/>
            <a:ext cx="3511244" cy="238083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3360788-8164-50C3-55B9-E6114251FE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2"/>
          <a:stretch>
            <a:fillRect/>
          </a:stretch>
        </p:blipFill>
        <p:spPr>
          <a:xfrm>
            <a:off x="197500" y="113399"/>
            <a:ext cx="3277057" cy="6631201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5A70F888-B1BC-74EB-B0C6-91D3613F0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934" y="301203"/>
            <a:ext cx="7328178" cy="135525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s-CZ" sz="3600" err="1"/>
              <a:t>What</a:t>
            </a:r>
            <a:r>
              <a:rPr lang="cs-CZ" sz="3600"/>
              <a:t> </a:t>
            </a:r>
            <a:r>
              <a:rPr lang="cs-CZ" sz="3600" err="1"/>
              <a:t>is</a:t>
            </a:r>
            <a:r>
              <a:rPr lang="cs-CZ" sz="3600"/>
              <a:t> </a:t>
            </a:r>
            <a:r>
              <a:rPr lang="cs-CZ" sz="3600" err="1"/>
              <a:t>one</a:t>
            </a:r>
            <a:r>
              <a:rPr lang="cs-CZ" sz="3600"/>
              <a:t> </a:t>
            </a:r>
            <a:r>
              <a:rPr lang="cs-CZ" sz="3600" err="1"/>
              <a:t>thing</a:t>
            </a:r>
            <a:r>
              <a:rPr lang="cs-CZ" sz="3600"/>
              <a:t> </a:t>
            </a:r>
            <a:r>
              <a:rPr lang="cs-CZ" sz="3600" err="1"/>
              <a:t>you</a:t>
            </a:r>
            <a:r>
              <a:rPr lang="cs-CZ" sz="3600"/>
              <a:t> </a:t>
            </a:r>
            <a:r>
              <a:rPr lang="cs-CZ" sz="3600" err="1"/>
              <a:t>would</a:t>
            </a:r>
            <a:r>
              <a:rPr lang="cs-CZ" sz="3600"/>
              <a:t> </a:t>
            </a:r>
            <a:r>
              <a:rPr lang="cs-CZ" sz="3600" err="1"/>
              <a:t>like</a:t>
            </a:r>
            <a:r>
              <a:rPr lang="cs-CZ" sz="3600"/>
              <a:t> to </a:t>
            </a:r>
            <a:r>
              <a:rPr lang="cs-CZ" sz="3600" err="1"/>
              <a:t>get</a:t>
            </a:r>
            <a:r>
              <a:rPr lang="cs-CZ" sz="3600"/>
              <a:t> </a:t>
            </a:r>
            <a:r>
              <a:rPr lang="cs-CZ" sz="3600" err="1"/>
              <a:t>from</a:t>
            </a:r>
            <a:r>
              <a:rPr lang="cs-CZ" sz="3600"/>
              <a:t> </a:t>
            </a:r>
            <a:r>
              <a:rPr lang="cs-CZ" sz="3600" err="1"/>
              <a:t>your</a:t>
            </a:r>
            <a:r>
              <a:rPr lang="cs-CZ" sz="3600"/>
              <a:t> PhD - </a:t>
            </a:r>
            <a:r>
              <a:rPr lang="cs-CZ" sz="3600" err="1"/>
              <a:t>besides</a:t>
            </a:r>
            <a:r>
              <a:rPr lang="cs-CZ" sz="3600"/>
              <a:t> </a:t>
            </a:r>
            <a:r>
              <a:rPr lang="cs-CZ" sz="3600" err="1"/>
              <a:t>the</a:t>
            </a:r>
            <a:r>
              <a:rPr lang="cs-CZ" sz="3600"/>
              <a:t> </a:t>
            </a:r>
            <a:r>
              <a:rPr lang="cs-CZ" sz="3600" err="1"/>
              <a:t>degree</a:t>
            </a:r>
            <a:r>
              <a:rPr lang="cs-CZ" sz="360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96288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3932878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_MU_CZ">
  <a:themeElements>
    <a:clrScheme name="MUNI">
      <a:dk1>
        <a:srgbClr val="000000"/>
      </a:dk1>
      <a:lt1>
        <a:srgbClr val="FFFFFF"/>
      </a:lt1>
      <a:dk2>
        <a:srgbClr val="0000DC"/>
      </a:dk2>
      <a:lt2>
        <a:srgbClr val="FED141"/>
      </a:lt2>
      <a:accent1>
        <a:srgbClr val="0000DC"/>
      </a:accent1>
      <a:accent2>
        <a:srgbClr val="F01928"/>
      </a:accent2>
      <a:accent3>
        <a:srgbClr val="00AF3F"/>
      </a:accent3>
      <a:accent4>
        <a:srgbClr val="4BC8FF"/>
      </a:accent4>
      <a:accent5>
        <a:srgbClr val="FF7300"/>
      </a:accent5>
      <a:accent6>
        <a:srgbClr val="B9006E"/>
      </a:accent6>
      <a:hlink>
        <a:srgbClr val="0000DC"/>
      </a:hlink>
      <a:folHlink>
        <a:srgbClr val="5AC8A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800" dirty="0" err="1" smtClean="0">
            <a:latin typeface="+mn-lt"/>
          </a:defRPr>
        </a:defPPr>
      </a:lstStyle>
    </a:tx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-MUNI-CZ.potx" id="{06DCE84D-7217-4FCF-A33D-9FF091C264A4}" vid="{4DEFB8CB-CDE2-44D1-88F3-C2E4354AE731}"/>
    </a:ext>
  </a:ext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986b39-0513-4973-b900-5dc2c221c4fc" xsi:nil="true"/>
    <lcf76f155ced4ddcb4097134ff3c332f xmlns="0b678d0f-b603-42cf-9f03-06d7c2f3cdd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98976A2EBE6741B875C94B67C526EF" ma:contentTypeVersion="16" ma:contentTypeDescription="Vytvoří nový dokument" ma:contentTypeScope="" ma:versionID="5e4cf57bbf277ecb04a32fa405aaf646">
  <xsd:schema xmlns:xsd="http://www.w3.org/2001/XMLSchema" xmlns:xs="http://www.w3.org/2001/XMLSchema" xmlns:p="http://schemas.microsoft.com/office/2006/metadata/properties" xmlns:ns2="3e986b39-0513-4973-b900-5dc2c221c4fc" xmlns:ns3="0b678d0f-b603-42cf-9f03-06d7c2f3cdd5" targetNamespace="http://schemas.microsoft.com/office/2006/metadata/properties" ma:root="true" ma:fieldsID="797cbf9a166be14bad0a598d2a5742d0" ns2:_="" ns3:_="">
    <xsd:import namespace="3e986b39-0513-4973-b900-5dc2c221c4fc"/>
    <xsd:import namespace="0b678d0f-b603-42cf-9f03-06d7c2f3cdd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986b39-0513-4973-b900-5dc2c221c4f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9b967e1-730c-48a3-91e4-405632cdcf06}" ma:internalName="TaxCatchAll" ma:showField="CatchAllData" ma:web="3e986b39-0513-4973-b900-5dc2c221c4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78d0f-b603-42cf-9f03-06d7c2f3cd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Značky obrázků" ma:readOnly="false" ma:fieldId="{5cf76f15-5ced-4ddc-b409-7134ff3c332f}" ma:taxonomyMulti="true" ma:sspId="05144c32-5194-445f-8fa8-b47f4d440b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35265F-671E-43F2-A4BB-0615C0841536}">
  <ds:schemaRefs>
    <ds:schemaRef ds:uri="0b678d0f-b603-42cf-9f03-06d7c2f3cdd5"/>
    <ds:schemaRef ds:uri="398736fb-9d24-427b-a2e1-9e9a8949605e"/>
    <ds:schemaRef ds:uri="3e986b39-0513-4973-b900-5dc2c221c4fc"/>
    <ds:schemaRef ds:uri="bf8cd045-2896-47fd-a40a-40d92328c24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6586947-6F54-467E-98C6-4E4711FE27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BCAEFA-A819-48E6-B338-F9D3BF309B49}">
  <ds:schemaRefs>
    <ds:schemaRef ds:uri="0b678d0f-b603-42cf-9f03-06d7c2f3cdd5"/>
    <ds:schemaRef ds:uri="3e986b39-0513-4973-b900-5dc2c221c4f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11904f23-f0db-4cdc-96f7-390bd55fcee8}" enabled="0" method="" siteId="{11904f23-f0db-4cdc-96f7-390bd55fcee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Prezentace-MUNI-CZ</Template>
  <TotalTime>0</TotalTime>
  <Words>1047</Words>
  <Application>Microsoft Office PowerPoint</Application>
  <PresentationFormat>Širokoúhlá obrazovka</PresentationFormat>
  <Paragraphs>189</Paragraphs>
  <Slides>14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Muni Bold</vt:lpstr>
      <vt:lpstr>Tahoma</vt:lpstr>
      <vt:lpstr>Wingdings</vt:lpstr>
      <vt:lpstr>Prezentace_MU_CZ</vt:lpstr>
      <vt:lpstr>SCI PhD Day 2026 </vt:lpstr>
      <vt:lpstr>Prezentace aplikace PowerPoint</vt:lpstr>
      <vt:lpstr>Research Office  </vt:lpstr>
      <vt:lpstr>PhD Centre </vt:lpstr>
      <vt:lpstr>You don‘t need to remember everything  </vt:lpstr>
      <vt:lpstr>MUNI PHD DAYS 2026</vt:lpstr>
      <vt:lpstr>A TASTE OF THE PROGRAMME</vt:lpstr>
      <vt:lpstr>FRESHERS: Skills for Research Careers</vt:lpstr>
      <vt:lpstr>MUNI PhD Hub</vt:lpstr>
      <vt:lpstr>Do not just attend…  Help shape PhD community at MUNI</vt:lpstr>
      <vt:lpstr>Follow us…</vt:lpstr>
      <vt:lpstr>Start from day one...</vt:lpstr>
      <vt:lpstr>What is one thing you would like to get from your PhD - besides the degree?</vt:lpstr>
      <vt:lpstr>Prezentace aplikace PowerPoint</vt:lpstr>
    </vt:vector>
  </TitlesOfParts>
  <Company>IBA 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Komenda Martin RNDr. Ph.D.</dc:creator>
  <cp:lastModifiedBy>Ivana Jašková</cp:lastModifiedBy>
  <cp:revision>1</cp:revision>
  <cp:lastPrinted>1601-01-01T00:00:00Z</cp:lastPrinted>
  <dcterms:created xsi:type="dcterms:W3CDTF">2020-01-23T15:19:33Z</dcterms:created>
  <dcterms:modified xsi:type="dcterms:W3CDTF">2026-09-24T14:34:51Z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0x0101007A98976A2EBE6741B875C94B67C526EF</vt:lpwstr>
  </property>
  <property fmtid="{D5CDD505-2E9C-101B-9397-08002B2CF9AE}" pid="3" name="Order">
    <vt:r8>1086200</vt:r8>
  </property>
  <property fmtid="{D5CDD505-2E9C-101B-9397-08002B2CF9AE}" pid="4" name="MediaServiceImageTags">
    <vt:lpwstr/>
  </property>
</Properties>
</file>